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handoutMasterIdLst>
    <p:handoutMasterId r:id="rId29"/>
  </p:handoutMasterIdLst>
  <p:sldIdLst>
    <p:sldId id="381" r:id="rId2"/>
    <p:sldId id="382" r:id="rId3"/>
    <p:sldId id="383" r:id="rId4"/>
    <p:sldId id="384" r:id="rId5"/>
    <p:sldId id="385" r:id="rId6"/>
    <p:sldId id="386" r:id="rId7"/>
    <p:sldId id="387" r:id="rId8"/>
    <p:sldId id="388" r:id="rId9"/>
    <p:sldId id="389" r:id="rId10"/>
    <p:sldId id="390" r:id="rId11"/>
    <p:sldId id="391" r:id="rId12"/>
    <p:sldId id="392" r:id="rId13"/>
    <p:sldId id="393" r:id="rId14"/>
    <p:sldId id="394" r:id="rId15"/>
    <p:sldId id="395" r:id="rId16"/>
    <p:sldId id="396" r:id="rId17"/>
    <p:sldId id="397" r:id="rId18"/>
    <p:sldId id="398" r:id="rId19"/>
    <p:sldId id="399" r:id="rId20"/>
    <p:sldId id="400" r:id="rId21"/>
    <p:sldId id="401" r:id="rId22"/>
    <p:sldId id="402" r:id="rId23"/>
    <p:sldId id="403" r:id="rId24"/>
    <p:sldId id="404" r:id="rId25"/>
    <p:sldId id="405" r:id="rId26"/>
    <p:sldId id="406" r:id="rId27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AE7D"/>
    <a:srgbClr val="DC90CC"/>
    <a:srgbClr val="008000"/>
    <a:srgbClr val="32568A"/>
    <a:srgbClr val="C0C0C0"/>
    <a:srgbClr val="009900"/>
    <a:srgbClr val="33CC33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908" autoAdjust="0"/>
    <p:restoredTop sz="94654" autoAdjust="0"/>
  </p:normalViewPr>
  <p:slideViewPr>
    <p:cSldViewPr>
      <p:cViewPr>
        <p:scale>
          <a:sx n="82" d="100"/>
          <a:sy n="82" d="100"/>
        </p:scale>
        <p:origin x="-776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470942-F602-44B0-8C17-88EAE913BD35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07E5FC4-64F6-4859-A7C3-2EF9A2E7D001}">
      <dgm:prSet phldrT="[Text]"/>
      <dgm:spPr/>
      <dgm:t>
        <a:bodyPr/>
        <a:lstStyle/>
        <a:p>
          <a:r>
            <a:rPr lang="en-GB" dirty="0" smtClean="0"/>
            <a:t>NWSSP Business Plan</a:t>
          </a:r>
          <a:endParaRPr lang="en-GB" dirty="0"/>
        </a:p>
      </dgm:t>
    </dgm:pt>
    <dgm:pt modelId="{1210D7D9-1657-482E-8947-052A39FD2990}" type="parTrans" cxnId="{55EE4BF1-1868-4954-8FDB-BC6A2CB1CE9E}">
      <dgm:prSet/>
      <dgm:spPr/>
      <dgm:t>
        <a:bodyPr/>
        <a:lstStyle/>
        <a:p>
          <a:endParaRPr lang="en-GB"/>
        </a:p>
      </dgm:t>
    </dgm:pt>
    <dgm:pt modelId="{352F888B-E447-4253-BF07-6713677C48EC}" type="sibTrans" cxnId="{55EE4BF1-1868-4954-8FDB-BC6A2CB1CE9E}">
      <dgm:prSet/>
      <dgm:spPr/>
      <dgm:t>
        <a:bodyPr/>
        <a:lstStyle/>
        <a:p>
          <a:endParaRPr lang="en-GB"/>
        </a:p>
      </dgm:t>
    </dgm:pt>
    <dgm:pt modelId="{26FB297A-37EB-478F-8CD5-8755A1A08D8B}">
      <dgm:prSet phldrT="[Text]"/>
      <dgm:spPr/>
      <dgm:t>
        <a:bodyPr/>
        <a:lstStyle/>
        <a:p>
          <a:r>
            <a:rPr lang="en-GB" dirty="0" smtClean="0"/>
            <a:t>Sourcing Strategy</a:t>
          </a:r>
          <a:endParaRPr lang="en-GB" dirty="0"/>
        </a:p>
      </dgm:t>
    </dgm:pt>
    <dgm:pt modelId="{8BBF2D04-A8F2-4FCE-9391-0BE16A2F70DF}" type="parTrans" cxnId="{73F1122F-2D3A-4FE2-A193-15AE39A532F3}">
      <dgm:prSet/>
      <dgm:spPr/>
      <dgm:t>
        <a:bodyPr/>
        <a:lstStyle/>
        <a:p>
          <a:endParaRPr lang="en-GB"/>
        </a:p>
      </dgm:t>
    </dgm:pt>
    <dgm:pt modelId="{EAC6BE80-F4D0-4DFA-8FFF-846F44EACA40}" type="sibTrans" cxnId="{73F1122F-2D3A-4FE2-A193-15AE39A532F3}">
      <dgm:prSet/>
      <dgm:spPr/>
      <dgm:t>
        <a:bodyPr/>
        <a:lstStyle/>
        <a:p>
          <a:endParaRPr lang="en-GB"/>
        </a:p>
      </dgm:t>
    </dgm:pt>
    <dgm:pt modelId="{028E8EDF-C9A6-4ED8-94EC-6354D023B984}">
      <dgm:prSet phldrT="[Text]"/>
      <dgm:spPr/>
      <dgm:t>
        <a:bodyPr/>
        <a:lstStyle/>
        <a:p>
          <a:r>
            <a:rPr lang="en-GB" dirty="0" smtClean="0"/>
            <a:t>Category Mgt plans</a:t>
          </a:r>
          <a:endParaRPr lang="en-GB" dirty="0"/>
        </a:p>
      </dgm:t>
    </dgm:pt>
    <dgm:pt modelId="{E24CD9A9-9AB9-4670-AE59-0E8B03D145F0}" type="parTrans" cxnId="{B2E8166F-6C52-42EF-BA8E-45D834A5823E}">
      <dgm:prSet/>
      <dgm:spPr/>
      <dgm:t>
        <a:bodyPr/>
        <a:lstStyle/>
        <a:p>
          <a:endParaRPr lang="en-GB"/>
        </a:p>
      </dgm:t>
    </dgm:pt>
    <dgm:pt modelId="{9D368DEE-1C52-4E1A-ACCE-085C7D5241BA}" type="sibTrans" cxnId="{B2E8166F-6C52-42EF-BA8E-45D834A5823E}">
      <dgm:prSet/>
      <dgm:spPr/>
      <dgm:t>
        <a:bodyPr/>
        <a:lstStyle/>
        <a:p>
          <a:endParaRPr lang="en-GB"/>
        </a:p>
      </dgm:t>
    </dgm:pt>
    <dgm:pt modelId="{EC9565D9-C3CB-4D87-A561-109ED2756F9C}">
      <dgm:prSet phldrT="[Text]"/>
      <dgm:spPr/>
      <dgm:t>
        <a:bodyPr/>
        <a:lstStyle/>
        <a:p>
          <a:r>
            <a:rPr lang="en-GB" dirty="0" smtClean="0"/>
            <a:t>Medical</a:t>
          </a:r>
          <a:endParaRPr lang="en-GB" dirty="0"/>
        </a:p>
      </dgm:t>
    </dgm:pt>
    <dgm:pt modelId="{E7AC5561-CB5D-43A7-9357-17CF1A2C640E}" type="parTrans" cxnId="{540D68C5-FDA7-4311-A18D-8CC3D3FE19C9}">
      <dgm:prSet/>
      <dgm:spPr/>
      <dgm:t>
        <a:bodyPr/>
        <a:lstStyle/>
        <a:p>
          <a:endParaRPr lang="en-GB"/>
        </a:p>
      </dgm:t>
    </dgm:pt>
    <dgm:pt modelId="{FC0703FD-6A1F-4E46-9486-709C9DDE1787}" type="sibTrans" cxnId="{540D68C5-FDA7-4311-A18D-8CC3D3FE19C9}">
      <dgm:prSet/>
      <dgm:spPr/>
      <dgm:t>
        <a:bodyPr/>
        <a:lstStyle/>
        <a:p>
          <a:endParaRPr lang="en-GB"/>
        </a:p>
      </dgm:t>
    </dgm:pt>
    <dgm:pt modelId="{B7D59C01-FEED-43F1-8388-FD5A28B389ED}">
      <dgm:prSet phldrT="[Text]"/>
      <dgm:spPr/>
      <dgm:t>
        <a:bodyPr/>
        <a:lstStyle/>
        <a:p>
          <a:r>
            <a:rPr lang="en-GB" dirty="0" smtClean="0"/>
            <a:t>Clinical</a:t>
          </a:r>
          <a:endParaRPr lang="en-GB" dirty="0"/>
        </a:p>
      </dgm:t>
    </dgm:pt>
    <dgm:pt modelId="{87B7CB8B-44AF-4E57-BD91-C6D987CC6A36}" type="parTrans" cxnId="{3A3A5B76-7580-488E-8678-E4F3AA7898B0}">
      <dgm:prSet/>
      <dgm:spPr/>
      <dgm:t>
        <a:bodyPr/>
        <a:lstStyle/>
        <a:p>
          <a:endParaRPr lang="en-GB"/>
        </a:p>
      </dgm:t>
    </dgm:pt>
    <dgm:pt modelId="{3F58C410-E232-4985-A1D8-48F37C5AB7E2}" type="sibTrans" cxnId="{3A3A5B76-7580-488E-8678-E4F3AA7898B0}">
      <dgm:prSet/>
      <dgm:spPr/>
      <dgm:t>
        <a:bodyPr/>
        <a:lstStyle/>
        <a:p>
          <a:endParaRPr lang="en-GB"/>
        </a:p>
      </dgm:t>
    </dgm:pt>
    <dgm:pt modelId="{93A7AB51-7CA6-49E8-86D5-07B2F21248CD}" type="pres">
      <dgm:prSet presAssocID="{FE470942-F602-44B0-8C17-88EAE913BD35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AF1DDA48-3B9E-4F86-BDD8-7205ECC779D3}" type="pres">
      <dgm:prSet presAssocID="{FE470942-F602-44B0-8C17-88EAE913BD35}" presName="outerBox" presStyleCnt="0"/>
      <dgm:spPr/>
    </dgm:pt>
    <dgm:pt modelId="{590463BE-8F9F-4395-9949-5314B525B1A9}" type="pres">
      <dgm:prSet presAssocID="{FE470942-F602-44B0-8C17-88EAE913BD35}" presName="outerBoxParent" presStyleLbl="node1" presStyleIdx="0" presStyleCnt="3"/>
      <dgm:spPr/>
      <dgm:t>
        <a:bodyPr/>
        <a:lstStyle/>
        <a:p>
          <a:endParaRPr lang="en-GB"/>
        </a:p>
      </dgm:t>
    </dgm:pt>
    <dgm:pt modelId="{541033C6-CF22-4DFA-B3D1-F2AAA9E49B1D}" type="pres">
      <dgm:prSet presAssocID="{FE470942-F602-44B0-8C17-88EAE913BD35}" presName="outerBoxChildren" presStyleCnt="0"/>
      <dgm:spPr/>
    </dgm:pt>
    <dgm:pt modelId="{7C3F33B4-18DC-4858-BEFE-89882879D134}" type="pres">
      <dgm:prSet presAssocID="{FE470942-F602-44B0-8C17-88EAE913BD35}" presName="middleBox" presStyleCnt="0"/>
      <dgm:spPr/>
    </dgm:pt>
    <dgm:pt modelId="{4EA148D3-F83A-4895-834D-92109D083F3A}" type="pres">
      <dgm:prSet presAssocID="{FE470942-F602-44B0-8C17-88EAE913BD35}" presName="middleBoxParent" presStyleLbl="node1" presStyleIdx="1" presStyleCnt="3"/>
      <dgm:spPr/>
      <dgm:t>
        <a:bodyPr/>
        <a:lstStyle/>
        <a:p>
          <a:endParaRPr lang="en-GB"/>
        </a:p>
      </dgm:t>
    </dgm:pt>
    <dgm:pt modelId="{84004D5C-A0D3-4F1C-B0C2-D294FDD55DB5}" type="pres">
      <dgm:prSet presAssocID="{FE470942-F602-44B0-8C17-88EAE913BD35}" presName="middleBoxChildren" presStyleCnt="0"/>
      <dgm:spPr/>
    </dgm:pt>
    <dgm:pt modelId="{20F4CED5-EB08-433B-AFBA-1173F464560B}" type="pres">
      <dgm:prSet presAssocID="{FE470942-F602-44B0-8C17-88EAE913BD35}" presName="centerBox" presStyleCnt="0"/>
      <dgm:spPr/>
    </dgm:pt>
    <dgm:pt modelId="{8704441D-6615-453C-98A8-9B0A5A86840D}" type="pres">
      <dgm:prSet presAssocID="{FE470942-F602-44B0-8C17-88EAE913BD35}" presName="centerBoxParent" presStyleLbl="node1" presStyleIdx="2" presStyleCnt="3"/>
      <dgm:spPr/>
      <dgm:t>
        <a:bodyPr/>
        <a:lstStyle/>
        <a:p>
          <a:endParaRPr lang="en-GB"/>
        </a:p>
      </dgm:t>
    </dgm:pt>
    <dgm:pt modelId="{A1FD185F-8B3F-43A2-A39C-D1843AE2AE82}" type="pres">
      <dgm:prSet presAssocID="{FE470942-F602-44B0-8C17-88EAE913BD35}" presName="centerBoxChildren" presStyleCnt="0"/>
      <dgm:spPr/>
    </dgm:pt>
    <dgm:pt modelId="{6F29EF57-0F40-4F10-A78D-093506301DAB}" type="pres">
      <dgm:prSet presAssocID="{EC9565D9-C3CB-4D87-A561-109ED2756F9C}" presName="cChild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F661F3-0637-4865-8CFA-1F002B9507E7}" type="pres">
      <dgm:prSet presAssocID="{FC0703FD-6A1F-4E46-9486-709C9DDE1787}" presName="centerSibTrans" presStyleCnt="0"/>
      <dgm:spPr/>
    </dgm:pt>
    <dgm:pt modelId="{08898DD8-C07E-4F6B-97BC-B6970E5AB793}" type="pres">
      <dgm:prSet presAssocID="{B7D59C01-FEED-43F1-8388-FD5A28B389ED}" presName="cChild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2E8166F-6C52-42EF-BA8E-45D834A5823E}" srcId="{FE470942-F602-44B0-8C17-88EAE913BD35}" destId="{028E8EDF-C9A6-4ED8-94EC-6354D023B984}" srcOrd="2" destOrd="0" parTransId="{E24CD9A9-9AB9-4670-AE59-0E8B03D145F0}" sibTransId="{9D368DEE-1C52-4E1A-ACCE-085C7D5241BA}"/>
    <dgm:cxn modelId="{3A3A5B76-7580-488E-8678-E4F3AA7898B0}" srcId="{028E8EDF-C9A6-4ED8-94EC-6354D023B984}" destId="{B7D59C01-FEED-43F1-8388-FD5A28B389ED}" srcOrd="1" destOrd="0" parTransId="{87B7CB8B-44AF-4E57-BD91-C6D987CC6A36}" sibTransId="{3F58C410-E232-4985-A1D8-48F37C5AB7E2}"/>
    <dgm:cxn modelId="{73F1122F-2D3A-4FE2-A193-15AE39A532F3}" srcId="{FE470942-F602-44B0-8C17-88EAE913BD35}" destId="{26FB297A-37EB-478F-8CD5-8755A1A08D8B}" srcOrd="1" destOrd="0" parTransId="{8BBF2D04-A8F2-4FCE-9391-0BE16A2F70DF}" sibTransId="{EAC6BE80-F4D0-4DFA-8FFF-846F44EACA40}"/>
    <dgm:cxn modelId="{540D68C5-FDA7-4311-A18D-8CC3D3FE19C9}" srcId="{028E8EDF-C9A6-4ED8-94EC-6354D023B984}" destId="{EC9565D9-C3CB-4D87-A561-109ED2756F9C}" srcOrd="0" destOrd="0" parTransId="{E7AC5561-CB5D-43A7-9357-17CF1A2C640E}" sibTransId="{FC0703FD-6A1F-4E46-9486-709C9DDE1787}"/>
    <dgm:cxn modelId="{D6396342-9258-4659-A490-3BFC3FE3BBC3}" type="presOf" srcId="{FE470942-F602-44B0-8C17-88EAE913BD35}" destId="{93A7AB51-7CA6-49E8-86D5-07B2F21248CD}" srcOrd="0" destOrd="0" presId="urn:microsoft.com/office/officeart/2005/8/layout/target2"/>
    <dgm:cxn modelId="{55EE4BF1-1868-4954-8FDB-BC6A2CB1CE9E}" srcId="{FE470942-F602-44B0-8C17-88EAE913BD35}" destId="{B07E5FC4-64F6-4859-A7C3-2EF9A2E7D001}" srcOrd="0" destOrd="0" parTransId="{1210D7D9-1657-482E-8947-052A39FD2990}" sibTransId="{352F888B-E447-4253-BF07-6713677C48EC}"/>
    <dgm:cxn modelId="{2E76DD38-944D-4C5D-B38D-2818116A20BC}" type="presOf" srcId="{EC9565D9-C3CB-4D87-A561-109ED2756F9C}" destId="{6F29EF57-0F40-4F10-A78D-093506301DAB}" srcOrd="0" destOrd="0" presId="urn:microsoft.com/office/officeart/2005/8/layout/target2"/>
    <dgm:cxn modelId="{E0A0D3DE-3098-4CE1-A268-933A2E014D0B}" type="presOf" srcId="{028E8EDF-C9A6-4ED8-94EC-6354D023B984}" destId="{8704441D-6615-453C-98A8-9B0A5A86840D}" srcOrd="0" destOrd="0" presId="urn:microsoft.com/office/officeart/2005/8/layout/target2"/>
    <dgm:cxn modelId="{10536DB3-7FA2-45BF-83B3-B7CF4735E78F}" type="presOf" srcId="{B7D59C01-FEED-43F1-8388-FD5A28B389ED}" destId="{08898DD8-C07E-4F6B-97BC-B6970E5AB793}" srcOrd="0" destOrd="0" presId="urn:microsoft.com/office/officeart/2005/8/layout/target2"/>
    <dgm:cxn modelId="{F158E991-7C05-4F53-89B6-2B03AECE5BFC}" type="presOf" srcId="{26FB297A-37EB-478F-8CD5-8755A1A08D8B}" destId="{4EA148D3-F83A-4895-834D-92109D083F3A}" srcOrd="0" destOrd="0" presId="urn:microsoft.com/office/officeart/2005/8/layout/target2"/>
    <dgm:cxn modelId="{E897F568-A882-4CF4-8A04-E843E6FAF5F2}" type="presOf" srcId="{B07E5FC4-64F6-4859-A7C3-2EF9A2E7D001}" destId="{590463BE-8F9F-4395-9949-5314B525B1A9}" srcOrd="0" destOrd="0" presId="urn:microsoft.com/office/officeart/2005/8/layout/target2"/>
    <dgm:cxn modelId="{04A8DB2E-C7F6-423A-B94E-530A261D4379}" type="presParOf" srcId="{93A7AB51-7CA6-49E8-86D5-07B2F21248CD}" destId="{AF1DDA48-3B9E-4F86-BDD8-7205ECC779D3}" srcOrd="0" destOrd="0" presId="urn:microsoft.com/office/officeart/2005/8/layout/target2"/>
    <dgm:cxn modelId="{91DE45CA-2E96-4A1C-B5E7-9C05B1D46B59}" type="presParOf" srcId="{AF1DDA48-3B9E-4F86-BDD8-7205ECC779D3}" destId="{590463BE-8F9F-4395-9949-5314B525B1A9}" srcOrd="0" destOrd="0" presId="urn:microsoft.com/office/officeart/2005/8/layout/target2"/>
    <dgm:cxn modelId="{EDC37DCA-471E-4D22-8B61-303BFCABFAA1}" type="presParOf" srcId="{AF1DDA48-3B9E-4F86-BDD8-7205ECC779D3}" destId="{541033C6-CF22-4DFA-B3D1-F2AAA9E49B1D}" srcOrd="1" destOrd="0" presId="urn:microsoft.com/office/officeart/2005/8/layout/target2"/>
    <dgm:cxn modelId="{BA77E8C7-9C16-4F6B-A27F-0D16D9FB4D35}" type="presParOf" srcId="{93A7AB51-7CA6-49E8-86D5-07B2F21248CD}" destId="{7C3F33B4-18DC-4858-BEFE-89882879D134}" srcOrd="1" destOrd="0" presId="urn:microsoft.com/office/officeart/2005/8/layout/target2"/>
    <dgm:cxn modelId="{A8837D5A-2A49-4919-9FC7-7A7E0B3E20F9}" type="presParOf" srcId="{7C3F33B4-18DC-4858-BEFE-89882879D134}" destId="{4EA148D3-F83A-4895-834D-92109D083F3A}" srcOrd="0" destOrd="0" presId="urn:microsoft.com/office/officeart/2005/8/layout/target2"/>
    <dgm:cxn modelId="{B249B163-7DBE-4988-8F8E-8EDB94DDA9F9}" type="presParOf" srcId="{7C3F33B4-18DC-4858-BEFE-89882879D134}" destId="{84004D5C-A0D3-4F1C-B0C2-D294FDD55DB5}" srcOrd="1" destOrd="0" presId="urn:microsoft.com/office/officeart/2005/8/layout/target2"/>
    <dgm:cxn modelId="{5F51E1E4-742E-413B-9432-BB683CE9450F}" type="presParOf" srcId="{93A7AB51-7CA6-49E8-86D5-07B2F21248CD}" destId="{20F4CED5-EB08-433B-AFBA-1173F464560B}" srcOrd="2" destOrd="0" presId="urn:microsoft.com/office/officeart/2005/8/layout/target2"/>
    <dgm:cxn modelId="{759844FF-2587-4D95-A504-7691DA717EA3}" type="presParOf" srcId="{20F4CED5-EB08-433B-AFBA-1173F464560B}" destId="{8704441D-6615-453C-98A8-9B0A5A86840D}" srcOrd="0" destOrd="0" presId="urn:microsoft.com/office/officeart/2005/8/layout/target2"/>
    <dgm:cxn modelId="{DB384BB7-A1EC-46F1-84EC-B6251E972F18}" type="presParOf" srcId="{20F4CED5-EB08-433B-AFBA-1173F464560B}" destId="{A1FD185F-8B3F-43A2-A39C-D1843AE2AE82}" srcOrd="1" destOrd="0" presId="urn:microsoft.com/office/officeart/2005/8/layout/target2"/>
    <dgm:cxn modelId="{116429D3-BAAA-441D-9C06-7E5A249430C0}" type="presParOf" srcId="{A1FD185F-8B3F-43A2-A39C-D1843AE2AE82}" destId="{6F29EF57-0F40-4F10-A78D-093506301DAB}" srcOrd="0" destOrd="0" presId="urn:microsoft.com/office/officeart/2005/8/layout/target2"/>
    <dgm:cxn modelId="{1A92C501-B75C-4BA0-A9AD-517A940CE758}" type="presParOf" srcId="{A1FD185F-8B3F-43A2-A39C-D1843AE2AE82}" destId="{AFF661F3-0637-4865-8CFA-1F002B9507E7}" srcOrd="1" destOrd="0" presId="urn:microsoft.com/office/officeart/2005/8/layout/target2"/>
    <dgm:cxn modelId="{15B9F365-4D45-407F-9AD0-169139A65F42}" type="presParOf" srcId="{A1FD185F-8B3F-43A2-A39C-D1843AE2AE82}" destId="{08898DD8-C07E-4F6B-97BC-B6970E5AB793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5ABA93-952A-4FAE-BBCD-C8B3518F66B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1B21EA4-6BFC-4E0C-B61C-9AE368170F3A}">
      <dgm:prSet phldrT="[Text]"/>
      <dgm:spPr/>
      <dgm:t>
        <a:bodyPr/>
        <a:lstStyle/>
        <a:p>
          <a:r>
            <a:rPr lang="en-GB" dirty="0" smtClean="0"/>
            <a:t>Suppliers</a:t>
          </a:r>
          <a:endParaRPr lang="en-GB" dirty="0"/>
        </a:p>
      </dgm:t>
    </dgm:pt>
    <dgm:pt modelId="{61F76E56-92E7-4C98-A006-AC61DBDC5610}" type="parTrans" cxnId="{8FC2B90E-4698-472C-880D-CA62BD32EBE6}">
      <dgm:prSet/>
      <dgm:spPr/>
      <dgm:t>
        <a:bodyPr/>
        <a:lstStyle/>
        <a:p>
          <a:endParaRPr lang="en-GB"/>
        </a:p>
      </dgm:t>
    </dgm:pt>
    <dgm:pt modelId="{AE5A6E3F-347A-46D2-8800-C178F6ACD684}" type="sibTrans" cxnId="{8FC2B90E-4698-472C-880D-CA62BD32EBE6}">
      <dgm:prSet/>
      <dgm:spPr/>
      <dgm:t>
        <a:bodyPr/>
        <a:lstStyle/>
        <a:p>
          <a:endParaRPr lang="en-GB"/>
        </a:p>
      </dgm:t>
    </dgm:pt>
    <dgm:pt modelId="{55259A93-F4B8-42CD-A212-7981FAC04B4E}">
      <dgm:prSet phldrT="[Text]"/>
      <dgm:spPr/>
      <dgm:t>
        <a:bodyPr/>
        <a:lstStyle/>
        <a:p>
          <a:r>
            <a:rPr lang="en-GB" dirty="0" smtClean="0"/>
            <a:t>Surgeons</a:t>
          </a:r>
          <a:endParaRPr lang="en-GB" dirty="0"/>
        </a:p>
      </dgm:t>
    </dgm:pt>
    <dgm:pt modelId="{674C461D-A916-4A28-A74C-CB2E278E4BF5}" type="parTrans" cxnId="{F86763D0-6B02-40FB-85FC-ED44BF11D3F7}">
      <dgm:prSet/>
      <dgm:spPr/>
      <dgm:t>
        <a:bodyPr/>
        <a:lstStyle/>
        <a:p>
          <a:endParaRPr lang="en-GB"/>
        </a:p>
      </dgm:t>
    </dgm:pt>
    <dgm:pt modelId="{7893637E-638D-46C5-A300-44687E32A1FD}" type="sibTrans" cxnId="{F86763D0-6B02-40FB-85FC-ED44BF11D3F7}">
      <dgm:prSet/>
      <dgm:spPr/>
      <dgm:t>
        <a:bodyPr/>
        <a:lstStyle/>
        <a:p>
          <a:endParaRPr lang="en-GB"/>
        </a:p>
      </dgm:t>
    </dgm:pt>
    <dgm:pt modelId="{73277EA8-2AC3-4963-80C4-2AF9E4E53EFF}">
      <dgm:prSet phldrT="[Text]"/>
      <dgm:spPr/>
      <dgm:t>
        <a:bodyPr/>
        <a:lstStyle/>
        <a:p>
          <a:r>
            <a:rPr lang="en-GB" dirty="0" err="1" smtClean="0"/>
            <a:t>DoFs</a:t>
          </a:r>
          <a:endParaRPr lang="en-GB" dirty="0"/>
        </a:p>
      </dgm:t>
    </dgm:pt>
    <dgm:pt modelId="{5BF3F3A8-6151-4E61-B081-BF32B06E94AB}" type="parTrans" cxnId="{6A43C4FB-3C45-4D90-8442-F469A8594336}">
      <dgm:prSet/>
      <dgm:spPr/>
      <dgm:t>
        <a:bodyPr/>
        <a:lstStyle/>
        <a:p>
          <a:endParaRPr lang="en-GB"/>
        </a:p>
      </dgm:t>
    </dgm:pt>
    <dgm:pt modelId="{2A19AE56-44C7-46BE-835D-4DA805457602}" type="sibTrans" cxnId="{6A43C4FB-3C45-4D90-8442-F469A8594336}">
      <dgm:prSet/>
      <dgm:spPr/>
      <dgm:t>
        <a:bodyPr/>
        <a:lstStyle/>
        <a:p>
          <a:endParaRPr lang="en-GB"/>
        </a:p>
      </dgm:t>
    </dgm:pt>
    <dgm:pt modelId="{A49F8A5B-B5FB-4C30-A602-C1639ACA831A}">
      <dgm:prSet phldrT="[Text]"/>
      <dgm:spPr/>
      <dgm:t>
        <a:bodyPr/>
        <a:lstStyle/>
        <a:p>
          <a:r>
            <a:rPr lang="en-GB" dirty="0" err="1" smtClean="0"/>
            <a:t>HoPs</a:t>
          </a:r>
          <a:endParaRPr lang="en-GB" dirty="0"/>
        </a:p>
      </dgm:t>
    </dgm:pt>
    <dgm:pt modelId="{BBA3C271-F40F-4746-9AB5-F08D37269F4C}" type="parTrans" cxnId="{9877FD35-42F2-48ED-B27C-E1A078DD20D1}">
      <dgm:prSet/>
      <dgm:spPr/>
      <dgm:t>
        <a:bodyPr/>
        <a:lstStyle/>
        <a:p>
          <a:endParaRPr lang="en-GB"/>
        </a:p>
      </dgm:t>
    </dgm:pt>
    <dgm:pt modelId="{9CA6FDAF-B446-4D61-BFF2-900D9B6835AE}" type="sibTrans" cxnId="{9877FD35-42F2-48ED-B27C-E1A078DD20D1}">
      <dgm:prSet/>
      <dgm:spPr/>
      <dgm:t>
        <a:bodyPr/>
        <a:lstStyle/>
        <a:p>
          <a:endParaRPr lang="en-GB"/>
        </a:p>
      </dgm:t>
    </dgm:pt>
    <dgm:pt modelId="{786C531E-B76D-40A0-8C49-A9779250A058}">
      <dgm:prSet phldrT="[Text]"/>
      <dgm:spPr/>
      <dgm:t>
        <a:bodyPr/>
        <a:lstStyle/>
        <a:p>
          <a:r>
            <a:rPr lang="en-GB" dirty="0" smtClean="0"/>
            <a:t>Politics</a:t>
          </a:r>
          <a:endParaRPr lang="en-GB" dirty="0"/>
        </a:p>
      </dgm:t>
    </dgm:pt>
    <dgm:pt modelId="{20991F4F-63B9-417F-BF0C-EF950DE8CA42}" type="parTrans" cxnId="{6CC4AD13-DCA5-489E-A6D2-04306F722BB9}">
      <dgm:prSet/>
      <dgm:spPr/>
      <dgm:t>
        <a:bodyPr/>
        <a:lstStyle/>
        <a:p>
          <a:endParaRPr lang="en-GB"/>
        </a:p>
      </dgm:t>
    </dgm:pt>
    <dgm:pt modelId="{B05492DB-2CA6-4285-940E-48DBE57F77C9}" type="sibTrans" cxnId="{6CC4AD13-DCA5-489E-A6D2-04306F722BB9}">
      <dgm:prSet/>
      <dgm:spPr/>
      <dgm:t>
        <a:bodyPr/>
        <a:lstStyle/>
        <a:p>
          <a:endParaRPr lang="en-GB"/>
        </a:p>
      </dgm:t>
    </dgm:pt>
    <dgm:pt modelId="{4BECE7E0-0C21-4555-9CA8-D6F8E1E4A9BD}">
      <dgm:prSet/>
      <dgm:spPr/>
      <dgm:t>
        <a:bodyPr/>
        <a:lstStyle/>
        <a:p>
          <a:r>
            <a:rPr lang="en-GB" dirty="0" smtClean="0"/>
            <a:t>Nurses</a:t>
          </a:r>
          <a:endParaRPr lang="en-GB" dirty="0"/>
        </a:p>
      </dgm:t>
    </dgm:pt>
    <dgm:pt modelId="{6F6F6118-2385-475F-9DE5-112560A446C5}" type="parTrans" cxnId="{5100777C-89B0-422B-A5FF-AAD539257943}">
      <dgm:prSet/>
      <dgm:spPr/>
      <dgm:t>
        <a:bodyPr/>
        <a:lstStyle/>
        <a:p>
          <a:endParaRPr lang="en-GB"/>
        </a:p>
      </dgm:t>
    </dgm:pt>
    <dgm:pt modelId="{7459CD61-2A32-4ADD-8675-5AEDB552A50F}" type="sibTrans" cxnId="{5100777C-89B0-422B-A5FF-AAD539257943}">
      <dgm:prSet/>
      <dgm:spPr/>
      <dgm:t>
        <a:bodyPr/>
        <a:lstStyle/>
        <a:p>
          <a:endParaRPr lang="en-GB"/>
        </a:p>
      </dgm:t>
    </dgm:pt>
    <dgm:pt modelId="{70AB502D-CB51-4FA7-8260-FCD5E19460F7}">
      <dgm:prSet/>
      <dgm:spPr/>
      <dgm:t>
        <a:bodyPr/>
        <a:lstStyle/>
        <a:p>
          <a:r>
            <a:rPr lang="en-GB" dirty="0" smtClean="0"/>
            <a:t>Logistics</a:t>
          </a:r>
          <a:endParaRPr lang="en-GB" dirty="0"/>
        </a:p>
      </dgm:t>
    </dgm:pt>
    <dgm:pt modelId="{6BE1AE6D-7B08-423B-A60B-BB81B3DCB612}" type="parTrans" cxnId="{7579E001-EBD5-41E3-B9AB-A4B7EEF362F1}">
      <dgm:prSet/>
      <dgm:spPr/>
      <dgm:t>
        <a:bodyPr/>
        <a:lstStyle/>
        <a:p>
          <a:endParaRPr lang="en-GB"/>
        </a:p>
      </dgm:t>
    </dgm:pt>
    <dgm:pt modelId="{30C8AA39-A0A1-46F8-BD8A-EC2D5B3DF8DB}" type="sibTrans" cxnId="{7579E001-EBD5-41E3-B9AB-A4B7EEF362F1}">
      <dgm:prSet/>
      <dgm:spPr/>
      <dgm:t>
        <a:bodyPr/>
        <a:lstStyle/>
        <a:p>
          <a:endParaRPr lang="en-GB"/>
        </a:p>
      </dgm:t>
    </dgm:pt>
    <dgm:pt modelId="{E1D34E55-1ED7-4C5C-8D4B-8A0CB9405DF6}">
      <dgm:prSet/>
      <dgm:spPr/>
      <dgm:t>
        <a:bodyPr/>
        <a:lstStyle/>
        <a:p>
          <a:r>
            <a:rPr lang="en-GB" dirty="0" smtClean="0"/>
            <a:t>Legal</a:t>
          </a:r>
          <a:endParaRPr lang="en-GB" dirty="0"/>
        </a:p>
      </dgm:t>
    </dgm:pt>
    <dgm:pt modelId="{C5ACC032-E846-4C3F-8751-2784F5CD17E9}" type="parTrans" cxnId="{673850C7-9AB0-40C3-837C-70B7F08889B0}">
      <dgm:prSet/>
      <dgm:spPr/>
      <dgm:t>
        <a:bodyPr/>
        <a:lstStyle/>
        <a:p>
          <a:endParaRPr lang="en-GB"/>
        </a:p>
      </dgm:t>
    </dgm:pt>
    <dgm:pt modelId="{8905D276-89D5-44C1-870A-3AFE2399C16F}" type="sibTrans" cxnId="{673850C7-9AB0-40C3-837C-70B7F08889B0}">
      <dgm:prSet/>
      <dgm:spPr/>
      <dgm:t>
        <a:bodyPr/>
        <a:lstStyle/>
        <a:p>
          <a:endParaRPr lang="en-GB"/>
        </a:p>
      </dgm:t>
    </dgm:pt>
    <dgm:pt modelId="{6D24A47A-723A-4B9C-9DC2-A8B392612708}">
      <dgm:prSet/>
      <dgm:spPr/>
      <dgm:t>
        <a:bodyPr/>
        <a:lstStyle/>
        <a:p>
          <a:r>
            <a:rPr lang="en-GB" dirty="0" smtClean="0"/>
            <a:t>CSR</a:t>
          </a:r>
          <a:endParaRPr lang="en-GB" dirty="0"/>
        </a:p>
      </dgm:t>
    </dgm:pt>
    <dgm:pt modelId="{53513C48-F1EA-4DB5-8D58-C6F9F2E5F4FE}" type="parTrans" cxnId="{5BA9E818-F839-440D-9E5F-EEC8526EFD87}">
      <dgm:prSet/>
      <dgm:spPr/>
      <dgm:t>
        <a:bodyPr/>
        <a:lstStyle/>
        <a:p>
          <a:endParaRPr lang="en-GB"/>
        </a:p>
      </dgm:t>
    </dgm:pt>
    <dgm:pt modelId="{872C7932-6FC4-4C71-A5F3-61B5B649DE19}" type="sibTrans" cxnId="{5BA9E818-F839-440D-9E5F-EEC8526EFD87}">
      <dgm:prSet/>
      <dgm:spPr/>
      <dgm:t>
        <a:bodyPr/>
        <a:lstStyle/>
        <a:p>
          <a:endParaRPr lang="en-GB"/>
        </a:p>
      </dgm:t>
    </dgm:pt>
    <dgm:pt modelId="{2A9F9A95-549F-47E5-B18E-60BA1AF03BA4}">
      <dgm:prSet/>
      <dgm:spPr/>
      <dgm:t>
        <a:bodyPr/>
        <a:lstStyle/>
        <a:p>
          <a:r>
            <a:rPr lang="en-GB" dirty="0" smtClean="0"/>
            <a:t>Patients</a:t>
          </a:r>
          <a:endParaRPr lang="en-GB" dirty="0"/>
        </a:p>
      </dgm:t>
    </dgm:pt>
    <dgm:pt modelId="{F8ABB4EA-F344-4488-9187-7CD08916025B}" type="parTrans" cxnId="{A87469DD-086D-4232-8337-1142576ED001}">
      <dgm:prSet/>
      <dgm:spPr/>
      <dgm:t>
        <a:bodyPr/>
        <a:lstStyle/>
        <a:p>
          <a:endParaRPr lang="en-GB"/>
        </a:p>
      </dgm:t>
    </dgm:pt>
    <dgm:pt modelId="{7D55A828-AFA1-4762-BA68-9310D2C66ECB}" type="sibTrans" cxnId="{A87469DD-086D-4232-8337-1142576ED001}">
      <dgm:prSet/>
      <dgm:spPr/>
      <dgm:t>
        <a:bodyPr/>
        <a:lstStyle/>
        <a:p>
          <a:endParaRPr lang="en-GB"/>
        </a:p>
      </dgm:t>
    </dgm:pt>
    <dgm:pt modelId="{D6CAE2E9-2401-484A-ACAE-AB0C85949011}">
      <dgm:prSet/>
      <dgm:spPr/>
      <dgm:t>
        <a:bodyPr/>
        <a:lstStyle/>
        <a:p>
          <a:r>
            <a:rPr lang="en-GB" dirty="0" smtClean="0"/>
            <a:t>Staff</a:t>
          </a:r>
          <a:endParaRPr lang="en-GB" dirty="0"/>
        </a:p>
      </dgm:t>
    </dgm:pt>
    <dgm:pt modelId="{298AFD83-5051-4363-B583-B0C06A2F840A}" type="parTrans" cxnId="{EA745D0F-D119-468B-99F4-C06BF8128526}">
      <dgm:prSet/>
      <dgm:spPr/>
      <dgm:t>
        <a:bodyPr/>
        <a:lstStyle/>
        <a:p>
          <a:endParaRPr lang="en-GB"/>
        </a:p>
      </dgm:t>
    </dgm:pt>
    <dgm:pt modelId="{8181C523-60A0-4072-8FE4-4B432AC50A95}" type="sibTrans" cxnId="{EA745D0F-D119-468B-99F4-C06BF8128526}">
      <dgm:prSet/>
      <dgm:spPr/>
      <dgm:t>
        <a:bodyPr/>
        <a:lstStyle/>
        <a:p>
          <a:endParaRPr lang="en-GB"/>
        </a:p>
      </dgm:t>
    </dgm:pt>
    <dgm:pt modelId="{3D2A669B-F6BB-4179-9E07-3AD54A096D32}" type="pres">
      <dgm:prSet presAssocID="{F55ABA93-952A-4FAE-BBCD-C8B3518F66B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D9433F4-1528-41F4-BFCB-E019FDA7A0A7}" type="pres">
      <dgm:prSet presAssocID="{61B21EA4-6BFC-4E0C-B61C-9AE368170F3A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0D8711-A6E3-4322-9907-C0B5DEC9E21A}" type="pres">
      <dgm:prSet presAssocID="{AE5A6E3F-347A-46D2-8800-C178F6ACD684}" presName="sibTrans" presStyleLbl="sibTrans2D1" presStyleIdx="0" presStyleCnt="11"/>
      <dgm:spPr/>
      <dgm:t>
        <a:bodyPr/>
        <a:lstStyle/>
        <a:p>
          <a:endParaRPr lang="en-GB"/>
        </a:p>
      </dgm:t>
    </dgm:pt>
    <dgm:pt modelId="{072F5769-77A0-4512-953F-2C151A15B6B2}" type="pres">
      <dgm:prSet presAssocID="{AE5A6E3F-347A-46D2-8800-C178F6ACD684}" presName="connectorText" presStyleLbl="sibTrans2D1" presStyleIdx="0" presStyleCnt="11"/>
      <dgm:spPr/>
      <dgm:t>
        <a:bodyPr/>
        <a:lstStyle/>
        <a:p>
          <a:endParaRPr lang="en-GB"/>
        </a:p>
      </dgm:t>
    </dgm:pt>
    <dgm:pt modelId="{C25922D9-9C8D-4680-A009-5B2012C2D639}" type="pres">
      <dgm:prSet presAssocID="{55259A93-F4B8-42CD-A212-7981FAC04B4E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BE5642-05F2-47ED-9661-4D95C650559D}" type="pres">
      <dgm:prSet presAssocID="{7893637E-638D-46C5-A300-44687E32A1FD}" presName="sibTrans" presStyleLbl="sibTrans2D1" presStyleIdx="1" presStyleCnt="11"/>
      <dgm:spPr/>
      <dgm:t>
        <a:bodyPr/>
        <a:lstStyle/>
        <a:p>
          <a:endParaRPr lang="en-GB"/>
        </a:p>
      </dgm:t>
    </dgm:pt>
    <dgm:pt modelId="{19649124-86E8-44BB-87CB-64EE7A56F32A}" type="pres">
      <dgm:prSet presAssocID="{7893637E-638D-46C5-A300-44687E32A1FD}" presName="connectorText" presStyleLbl="sibTrans2D1" presStyleIdx="1" presStyleCnt="11"/>
      <dgm:spPr/>
      <dgm:t>
        <a:bodyPr/>
        <a:lstStyle/>
        <a:p>
          <a:endParaRPr lang="en-GB"/>
        </a:p>
      </dgm:t>
    </dgm:pt>
    <dgm:pt modelId="{85125408-74E2-45E5-B68C-5FE5AEEAAAF5}" type="pres">
      <dgm:prSet presAssocID="{4BECE7E0-0C21-4555-9CA8-D6F8E1E4A9BD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D9ECC7-0368-49DB-9B50-243E64C5D376}" type="pres">
      <dgm:prSet presAssocID="{7459CD61-2A32-4ADD-8675-5AEDB552A50F}" presName="sibTrans" presStyleLbl="sibTrans2D1" presStyleIdx="2" presStyleCnt="11"/>
      <dgm:spPr/>
      <dgm:t>
        <a:bodyPr/>
        <a:lstStyle/>
        <a:p>
          <a:endParaRPr lang="en-GB"/>
        </a:p>
      </dgm:t>
    </dgm:pt>
    <dgm:pt modelId="{73AD1B8F-9E8A-4DC1-B381-A6FD8AD1BD5E}" type="pres">
      <dgm:prSet presAssocID="{7459CD61-2A32-4ADD-8675-5AEDB552A50F}" presName="connectorText" presStyleLbl="sibTrans2D1" presStyleIdx="2" presStyleCnt="11"/>
      <dgm:spPr/>
      <dgm:t>
        <a:bodyPr/>
        <a:lstStyle/>
        <a:p>
          <a:endParaRPr lang="en-GB"/>
        </a:p>
      </dgm:t>
    </dgm:pt>
    <dgm:pt modelId="{1D529720-F206-4AB3-9DDA-139B54A0AFA1}" type="pres">
      <dgm:prSet presAssocID="{2A9F9A95-549F-47E5-B18E-60BA1AF03BA4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78A61D-453C-490B-82CE-E99C3417D011}" type="pres">
      <dgm:prSet presAssocID="{7D55A828-AFA1-4762-BA68-9310D2C66ECB}" presName="sibTrans" presStyleLbl="sibTrans2D1" presStyleIdx="3" presStyleCnt="11"/>
      <dgm:spPr/>
      <dgm:t>
        <a:bodyPr/>
        <a:lstStyle/>
        <a:p>
          <a:endParaRPr lang="en-GB"/>
        </a:p>
      </dgm:t>
    </dgm:pt>
    <dgm:pt modelId="{2BFB7D09-F41A-41DD-A282-F37DCEB98744}" type="pres">
      <dgm:prSet presAssocID="{7D55A828-AFA1-4762-BA68-9310D2C66ECB}" presName="connectorText" presStyleLbl="sibTrans2D1" presStyleIdx="3" presStyleCnt="11"/>
      <dgm:spPr/>
      <dgm:t>
        <a:bodyPr/>
        <a:lstStyle/>
        <a:p>
          <a:endParaRPr lang="en-GB"/>
        </a:p>
      </dgm:t>
    </dgm:pt>
    <dgm:pt modelId="{C3B3A379-1510-40DF-8E81-5894E556BE80}" type="pres">
      <dgm:prSet presAssocID="{D6CAE2E9-2401-484A-ACAE-AB0C85949011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1FB901-73A0-48DD-AA2C-B19B7004DE60}" type="pres">
      <dgm:prSet presAssocID="{8181C523-60A0-4072-8FE4-4B432AC50A95}" presName="sibTrans" presStyleLbl="sibTrans2D1" presStyleIdx="4" presStyleCnt="11"/>
      <dgm:spPr/>
      <dgm:t>
        <a:bodyPr/>
        <a:lstStyle/>
        <a:p>
          <a:endParaRPr lang="en-GB"/>
        </a:p>
      </dgm:t>
    </dgm:pt>
    <dgm:pt modelId="{8988BA53-ED75-4A3A-B053-3772A68DCD41}" type="pres">
      <dgm:prSet presAssocID="{8181C523-60A0-4072-8FE4-4B432AC50A95}" presName="connectorText" presStyleLbl="sibTrans2D1" presStyleIdx="4" presStyleCnt="11"/>
      <dgm:spPr/>
      <dgm:t>
        <a:bodyPr/>
        <a:lstStyle/>
        <a:p>
          <a:endParaRPr lang="en-GB"/>
        </a:p>
      </dgm:t>
    </dgm:pt>
    <dgm:pt modelId="{AF7B8568-180F-4F04-B786-12E7654B4F5D}" type="pres">
      <dgm:prSet presAssocID="{73277EA8-2AC3-4963-80C4-2AF9E4E53EFF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92CBD4-11AD-40D8-B822-5D56483C3FBA}" type="pres">
      <dgm:prSet presAssocID="{2A19AE56-44C7-46BE-835D-4DA805457602}" presName="sibTrans" presStyleLbl="sibTrans2D1" presStyleIdx="5" presStyleCnt="11"/>
      <dgm:spPr/>
      <dgm:t>
        <a:bodyPr/>
        <a:lstStyle/>
        <a:p>
          <a:endParaRPr lang="en-GB"/>
        </a:p>
      </dgm:t>
    </dgm:pt>
    <dgm:pt modelId="{3D308E9D-403C-4A88-8B5C-B37E05D7BF8B}" type="pres">
      <dgm:prSet presAssocID="{2A19AE56-44C7-46BE-835D-4DA805457602}" presName="connectorText" presStyleLbl="sibTrans2D1" presStyleIdx="5" presStyleCnt="11"/>
      <dgm:spPr/>
      <dgm:t>
        <a:bodyPr/>
        <a:lstStyle/>
        <a:p>
          <a:endParaRPr lang="en-GB"/>
        </a:p>
      </dgm:t>
    </dgm:pt>
    <dgm:pt modelId="{7120E7E8-F808-4A25-B1AA-9CD4F2E77C90}" type="pres">
      <dgm:prSet presAssocID="{A49F8A5B-B5FB-4C30-A602-C1639ACA831A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F04072-1327-4D76-A7D8-2E1BB20F0E15}" type="pres">
      <dgm:prSet presAssocID="{9CA6FDAF-B446-4D61-BFF2-900D9B6835AE}" presName="sibTrans" presStyleLbl="sibTrans2D1" presStyleIdx="6" presStyleCnt="11"/>
      <dgm:spPr/>
      <dgm:t>
        <a:bodyPr/>
        <a:lstStyle/>
        <a:p>
          <a:endParaRPr lang="en-GB"/>
        </a:p>
      </dgm:t>
    </dgm:pt>
    <dgm:pt modelId="{316AE98A-4F69-4CE5-B3EC-29F3F981BB3E}" type="pres">
      <dgm:prSet presAssocID="{9CA6FDAF-B446-4D61-BFF2-900D9B6835AE}" presName="connectorText" presStyleLbl="sibTrans2D1" presStyleIdx="6" presStyleCnt="11"/>
      <dgm:spPr/>
      <dgm:t>
        <a:bodyPr/>
        <a:lstStyle/>
        <a:p>
          <a:endParaRPr lang="en-GB"/>
        </a:p>
      </dgm:t>
    </dgm:pt>
    <dgm:pt modelId="{90F417F0-0167-4D0E-BE1D-D83FD1DD47BE}" type="pres">
      <dgm:prSet presAssocID="{E1D34E55-1ED7-4C5C-8D4B-8A0CB9405DF6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7F1B24-16B2-4AF9-B8E2-47E304B09D93}" type="pres">
      <dgm:prSet presAssocID="{8905D276-89D5-44C1-870A-3AFE2399C16F}" presName="sibTrans" presStyleLbl="sibTrans2D1" presStyleIdx="7" presStyleCnt="11"/>
      <dgm:spPr/>
      <dgm:t>
        <a:bodyPr/>
        <a:lstStyle/>
        <a:p>
          <a:endParaRPr lang="en-GB"/>
        </a:p>
      </dgm:t>
    </dgm:pt>
    <dgm:pt modelId="{F9AF3F5F-356A-491B-86EC-5524ACA8CD7E}" type="pres">
      <dgm:prSet presAssocID="{8905D276-89D5-44C1-870A-3AFE2399C16F}" presName="connectorText" presStyleLbl="sibTrans2D1" presStyleIdx="7" presStyleCnt="11"/>
      <dgm:spPr/>
      <dgm:t>
        <a:bodyPr/>
        <a:lstStyle/>
        <a:p>
          <a:endParaRPr lang="en-GB"/>
        </a:p>
      </dgm:t>
    </dgm:pt>
    <dgm:pt modelId="{6B38F1E2-3A4E-4FC1-874D-59C352DB64CD}" type="pres">
      <dgm:prSet presAssocID="{70AB502D-CB51-4FA7-8260-FCD5E19460F7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426066-0745-445E-ADD4-08C88DEEB97B}" type="pres">
      <dgm:prSet presAssocID="{30C8AA39-A0A1-46F8-BD8A-EC2D5B3DF8DB}" presName="sibTrans" presStyleLbl="sibTrans2D1" presStyleIdx="8" presStyleCnt="11"/>
      <dgm:spPr/>
      <dgm:t>
        <a:bodyPr/>
        <a:lstStyle/>
        <a:p>
          <a:endParaRPr lang="en-GB"/>
        </a:p>
      </dgm:t>
    </dgm:pt>
    <dgm:pt modelId="{259C3586-4286-4C3F-9AD5-56EC772CFEFF}" type="pres">
      <dgm:prSet presAssocID="{30C8AA39-A0A1-46F8-BD8A-EC2D5B3DF8DB}" presName="connectorText" presStyleLbl="sibTrans2D1" presStyleIdx="8" presStyleCnt="11"/>
      <dgm:spPr/>
      <dgm:t>
        <a:bodyPr/>
        <a:lstStyle/>
        <a:p>
          <a:endParaRPr lang="en-GB"/>
        </a:p>
      </dgm:t>
    </dgm:pt>
    <dgm:pt modelId="{C3790F3A-D7D2-470E-A399-63429BF7728C}" type="pres">
      <dgm:prSet presAssocID="{6D24A47A-723A-4B9C-9DC2-A8B392612708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7E63CE-6E6C-4048-9933-A1854859A5CD}" type="pres">
      <dgm:prSet presAssocID="{872C7932-6FC4-4C71-A5F3-61B5B649DE19}" presName="sibTrans" presStyleLbl="sibTrans2D1" presStyleIdx="9" presStyleCnt="11"/>
      <dgm:spPr/>
      <dgm:t>
        <a:bodyPr/>
        <a:lstStyle/>
        <a:p>
          <a:endParaRPr lang="en-GB"/>
        </a:p>
      </dgm:t>
    </dgm:pt>
    <dgm:pt modelId="{5A35FBB1-2066-416E-8254-E5706C461A09}" type="pres">
      <dgm:prSet presAssocID="{872C7932-6FC4-4C71-A5F3-61B5B649DE19}" presName="connectorText" presStyleLbl="sibTrans2D1" presStyleIdx="9" presStyleCnt="11"/>
      <dgm:spPr/>
      <dgm:t>
        <a:bodyPr/>
        <a:lstStyle/>
        <a:p>
          <a:endParaRPr lang="en-GB"/>
        </a:p>
      </dgm:t>
    </dgm:pt>
    <dgm:pt modelId="{F63A61BC-4694-490B-92D3-CD179D6123CB}" type="pres">
      <dgm:prSet presAssocID="{786C531E-B76D-40A0-8C49-A9779250A058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2D73AC-96E1-4BF8-9725-E8E89FF00F45}" type="pres">
      <dgm:prSet presAssocID="{B05492DB-2CA6-4285-940E-48DBE57F77C9}" presName="sibTrans" presStyleLbl="sibTrans2D1" presStyleIdx="10" presStyleCnt="11"/>
      <dgm:spPr/>
      <dgm:t>
        <a:bodyPr/>
        <a:lstStyle/>
        <a:p>
          <a:endParaRPr lang="en-GB"/>
        </a:p>
      </dgm:t>
    </dgm:pt>
    <dgm:pt modelId="{CAE10ABF-6FEF-4CF6-A1F5-E7CB8944E0A7}" type="pres">
      <dgm:prSet presAssocID="{B05492DB-2CA6-4285-940E-48DBE57F77C9}" presName="connectorText" presStyleLbl="sibTrans2D1" presStyleIdx="10" presStyleCnt="11"/>
      <dgm:spPr/>
      <dgm:t>
        <a:bodyPr/>
        <a:lstStyle/>
        <a:p>
          <a:endParaRPr lang="en-GB"/>
        </a:p>
      </dgm:t>
    </dgm:pt>
  </dgm:ptLst>
  <dgm:cxnLst>
    <dgm:cxn modelId="{2752AD1B-4E47-48ED-8549-1D4ED173CEDD}" type="presOf" srcId="{7893637E-638D-46C5-A300-44687E32A1FD}" destId="{5FBE5642-05F2-47ED-9661-4D95C650559D}" srcOrd="0" destOrd="0" presId="urn:microsoft.com/office/officeart/2005/8/layout/cycle2"/>
    <dgm:cxn modelId="{A1B72BDA-BC26-4686-88DE-C224F945FC1D}" type="presOf" srcId="{55259A93-F4B8-42CD-A212-7981FAC04B4E}" destId="{C25922D9-9C8D-4680-A009-5B2012C2D639}" srcOrd="0" destOrd="0" presId="urn:microsoft.com/office/officeart/2005/8/layout/cycle2"/>
    <dgm:cxn modelId="{1AAEB557-7FE7-41FE-AE83-0BBC18696551}" type="presOf" srcId="{7459CD61-2A32-4ADD-8675-5AEDB552A50F}" destId="{BDD9ECC7-0368-49DB-9B50-243E64C5D376}" srcOrd="0" destOrd="0" presId="urn:microsoft.com/office/officeart/2005/8/layout/cycle2"/>
    <dgm:cxn modelId="{B8C19796-BE73-4BF3-917E-3C5DCF7341F7}" type="presOf" srcId="{6D24A47A-723A-4B9C-9DC2-A8B392612708}" destId="{C3790F3A-D7D2-470E-A399-63429BF7728C}" srcOrd="0" destOrd="0" presId="urn:microsoft.com/office/officeart/2005/8/layout/cycle2"/>
    <dgm:cxn modelId="{1816445F-CF1F-48A8-9C68-27FB65EEC668}" type="presOf" srcId="{8905D276-89D5-44C1-870A-3AFE2399C16F}" destId="{F9AF3F5F-356A-491B-86EC-5524ACA8CD7E}" srcOrd="1" destOrd="0" presId="urn:microsoft.com/office/officeart/2005/8/layout/cycle2"/>
    <dgm:cxn modelId="{9877FD35-42F2-48ED-B27C-E1A078DD20D1}" srcId="{F55ABA93-952A-4FAE-BBCD-C8B3518F66B3}" destId="{A49F8A5B-B5FB-4C30-A602-C1639ACA831A}" srcOrd="6" destOrd="0" parTransId="{BBA3C271-F40F-4746-9AB5-F08D37269F4C}" sibTransId="{9CA6FDAF-B446-4D61-BFF2-900D9B6835AE}"/>
    <dgm:cxn modelId="{5BB2BA83-398C-4B40-BD82-7EC5A6543450}" type="presOf" srcId="{73277EA8-2AC3-4963-80C4-2AF9E4E53EFF}" destId="{AF7B8568-180F-4F04-B786-12E7654B4F5D}" srcOrd="0" destOrd="0" presId="urn:microsoft.com/office/officeart/2005/8/layout/cycle2"/>
    <dgm:cxn modelId="{5100777C-89B0-422B-A5FF-AAD539257943}" srcId="{F55ABA93-952A-4FAE-BBCD-C8B3518F66B3}" destId="{4BECE7E0-0C21-4555-9CA8-D6F8E1E4A9BD}" srcOrd="2" destOrd="0" parTransId="{6F6F6118-2385-475F-9DE5-112560A446C5}" sibTransId="{7459CD61-2A32-4ADD-8675-5AEDB552A50F}"/>
    <dgm:cxn modelId="{5DBAFA97-C1A9-4F21-A999-C44D8C7529AC}" type="presOf" srcId="{9CA6FDAF-B446-4D61-BFF2-900D9B6835AE}" destId="{23F04072-1327-4D76-A7D8-2E1BB20F0E15}" srcOrd="0" destOrd="0" presId="urn:microsoft.com/office/officeart/2005/8/layout/cycle2"/>
    <dgm:cxn modelId="{EA745D0F-D119-468B-99F4-C06BF8128526}" srcId="{F55ABA93-952A-4FAE-BBCD-C8B3518F66B3}" destId="{D6CAE2E9-2401-484A-ACAE-AB0C85949011}" srcOrd="4" destOrd="0" parTransId="{298AFD83-5051-4363-B583-B0C06A2F840A}" sibTransId="{8181C523-60A0-4072-8FE4-4B432AC50A95}"/>
    <dgm:cxn modelId="{AADF2824-992B-4B28-AD75-74321A1EFD70}" type="presOf" srcId="{4BECE7E0-0C21-4555-9CA8-D6F8E1E4A9BD}" destId="{85125408-74E2-45E5-B68C-5FE5AEEAAAF5}" srcOrd="0" destOrd="0" presId="urn:microsoft.com/office/officeart/2005/8/layout/cycle2"/>
    <dgm:cxn modelId="{8F9FF006-C768-4C69-93E4-30BB94916327}" type="presOf" srcId="{872C7932-6FC4-4C71-A5F3-61B5B649DE19}" destId="{5A35FBB1-2066-416E-8254-E5706C461A09}" srcOrd="1" destOrd="0" presId="urn:microsoft.com/office/officeart/2005/8/layout/cycle2"/>
    <dgm:cxn modelId="{74C31333-9304-4802-855D-7DB9095DE96E}" type="presOf" srcId="{9CA6FDAF-B446-4D61-BFF2-900D9B6835AE}" destId="{316AE98A-4F69-4CE5-B3EC-29F3F981BB3E}" srcOrd="1" destOrd="0" presId="urn:microsoft.com/office/officeart/2005/8/layout/cycle2"/>
    <dgm:cxn modelId="{47A5AF91-C3CC-4FE0-B704-804AB20F4CC6}" type="presOf" srcId="{2A19AE56-44C7-46BE-835D-4DA805457602}" destId="{3D308E9D-403C-4A88-8B5C-B37E05D7BF8B}" srcOrd="1" destOrd="0" presId="urn:microsoft.com/office/officeart/2005/8/layout/cycle2"/>
    <dgm:cxn modelId="{6A43C4FB-3C45-4D90-8442-F469A8594336}" srcId="{F55ABA93-952A-4FAE-BBCD-C8B3518F66B3}" destId="{73277EA8-2AC3-4963-80C4-2AF9E4E53EFF}" srcOrd="5" destOrd="0" parTransId="{5BF3F3A8-6151-4E61-B081-BF32B06E94AB}" sibTransId="{2A19AE56-44C7-46BE-835D-4DA805457602}"/>
    <dgm:cxn modelId="{BCEEBA9E-44AA-42C1-9CF0-21A0589FB164}" type="presOf" srcId="{AE5A6E3F-347A-46D2-8800-C178F6ACD684}" destId="{072F5769-77A0-4512-953F-2C151A15B6B2}" srcOrd="1" destOrd="0" presId="urn:microsoft.com/office/officeart/2005/8/layout/cycle2"/>
    <dgm:cxn modelId="{DD0A0FC8-A594-4C56-81FC-F83705DE98F0}" type="presOf" srcId="{A49F8A5B-B5FB-4C30-A602-C1639ACA831A}" destId="{7120E7E8-F808-4A25-B1AA-9CD4F2E77C90}" srcOrd="0" destOrd="0" presId="urn:microsoft.com/office/officeart/2005/8/layout/cycle2"/>
    <dgm:cxn modelId="{07802DBC-5485-4B1D-97E8-D0BCCEFDC578}" type="presOf" srcId="{30C8AA39-A0A1-46F8-BD8A-EC2D5B3DF8DB}" destId="{4A426066-0745-445E-ADD4-08C88DEEB97B}" srcOrd="0" destOrd="0" presId="urn:microsoft.com/office/officeart/2005/8/layout/cycle2"/>
    <dgm:cxn modelId="{83BFEDBF-2D66-4D58-80E4-0A4B2B2AF0D8}" type="presOf" srcId="{E1D34E55-1ED7-4C5C-8D4B-8A0CB9405DF6}" destId="{90F417F0-0167-4D0E-BE1D-D83FD1DD47BE}" srcOrd="0" destOrd="0" presId="urn:microsoft.com/office/officeart/2005/8/layout/cycle2"/>
    <dgm:cxn modelId="{401883E2-FC61-4E0D-B7D9-E222097617E9}" type="presOf" srcId="{61B21EA4-6BFC-4E0C-B61C-9AE368170F3A}" destId="{6D9433F4-1528-41F4-BFCB-E019FDA7A0A7}" srcOrd="0" destOrd="0" presId="urn:microsoft.com/office/officeart/2005/8/layout/cycle2"/>
    <dgm:cxn modelId="{5C68D38E-6F19-42E6-BDD9-1345C0C265AE}" type="presOf" srcId="{7893637E-638D-46C5-A300-44687E32A1FD}" destId="{19649124-86E8-44BB-87CB-64EE7A56F32A}" srcOrd="1" destOrd="0" presId="urn:microsoft.com/office/officeart/2005/8/layout/cycle2"/>
    <dgm:cxn modelId="{747971B3-76B2-42AE-9DD5-EB11DFAA8E7E}" type="presOf" srcId="{8905D276-89D5-44C1-870A-3AFE2399C16F}" destId="{6D7F1B24-16B2-4AF9-B8E2-47E304B09D93}" srcOrd="0" destOrd="0" presId="urn:microsoft.com/office/officeart/2005/8/layout/cycle2"/>
    <dgm:cxn modelId="{B76954F7-2D82-4C37-9C42-A0007F6D5682}" type="presOf" srcId="{8181C523-60A0-4072-8FE4-4B432AC50A95}" destId="{E31FB901-73A0-48DD-AA2C-B19B7004DE60}" srcOrd="0" destOrd="0" presId="urn:microsoft.com/office/officeart/2005/8/layout/cycle2"/>
    <dgm:cxn modelId="{CA1AAD67-EEEB-40EC-B220-51474181DD7C}" type="presOf" srcId="{D6CAE2E9-2401-484A-ACAE-AB0C85949011}" destId="{C3B3A379-1510-40DF-8E81-5894E556BE80}" srcOrd="0" destOrd="0" presId="urn:microsoft.com/office/officeart/2005/8/layout/cycle2"/>
    <dgm:cxn modelId="{5E5C2474-E80F-4AE9-BDDE-B48AE1DC4A68}" type="presOf" srcId="{70AB502D-CB51-4FA7-8260-FCD5E19460F7}" destId="{6B38F1E2-3A4E-4FC1-874D-59C352DB64CD}" srcOrd="0" destOrd="0" presId="urn:microsoft.com/office/officeart/2005/8/layout/cycle2"/>
    <dgm:cxn modelId="{E1918817-DB20-4B42-A074-C69B2EEF6684}" type="presOf" srcId="{30C8AA39-A0A1-46F8-BD8A-EC2D5B3DF8DB}" destId="{259C3586-4286-4C3F-9AD5-56EC772CFEFF}" srcOrd="1" destOrd="0" presId="urn:microsoft.com/office/officeart/2005/8/layout/cycle2"/>
    <dgm:cxn modelId="{E5F4D306-5448-47B6-890E-30B9E0362701}" type="presOf" srcId="{F55ABA93-952A-4FAE-BBCD-C8B3518F66B3}" destId="{3D2A669B-F6BB-4179-9E07-3AD54A096D32}" srcOrd="0" destOrd="0" presId="urn:microsoft.com/office/officeart/2005/8/layout/cycle2"/>
    <dgm:cxn modelId="{C6314C3E-10A9-4495-9CDF-EA54BB10BA18}" type="presOf" srcId="{2A9F9A95-549F-47E5-B18E-60BA1AF03BA4}" destId="{1D529720-F206-4AB3-9DDA-139B54A0AFA1}" srcOrd="0" destOrd="0" presId="urn:microsoft.com/office/officeart/2005/8/layout/cycle2"/>
    <dgm:cxn modelId="{10630505-B47B-458A-862E-235667EB7962}" type="presOf" srcId="{7D55A828-AFA1-4762-BA68-9310D2C66ECB}" destId="{FF78A61D-453C-490B-82CE-E99C3417D011}" srcOrd="0" destOrd="0" presId="urn:microsoft.com/office/officeart/2005/8/layout/cycle2"/>
    <dgm:cxn modelId="{A58F87FE-2603-40BC-8764-F428B046D146}" type="presOf" srcId="{872C7932-6FC4-4C71-A5F3-61B5B649DE19}" destId="{5D7E63CE-6E6C-4048-9933-A1854859A5CD}" srcOrd="0" destOrd="0" presId="urn:microsoft.com/office/officeart/2005/8/layout/cycle2"/>
    <dgm:cxn modelId="{C773F417-58F4-4991-ACE0-B366DAD00731}" type="presOf" srcId="{786C531E-B76D-40A0-8C49-A9779250A058}" destId="{F63A61BC-4694-490B-92D3-CD179D6123CB}" srcOrd="0" destOrd="0" presId="urn:microsoft.com/office/officeart/2005/8/layout/cycle2"/>
    <dgm:cxn modelId="{6D44244E-8905-4ED8-BBAF-708DD4133F8C}" type="presOf" srcId="{7D55A828-AFA1-4762-BA68-9310D2C66ECB}" destId="{2BFB7D09-F41A-41DD-A282-F37DCEB98744}" srcOrd="1" destOrd="0" presId="urn:microsoft.com/office/officeart/2005/8/layout/cycle2"/>
    <dgm:cxn modelId="{3ABAA1F6-FD8B-4053-8819-C37BFDBD5611}" type="presOf" srcId="{7459CD61-2A32-4ADD-8675-5AEDB552A50F}" destId="{73AD1B8F-9E8A-4DC1-B381-A6FD8AD1BD5E}" srcOrd="1" destOrd="0" presId="urn:microsoft.com/office/officeart/2005/8/layout/cycle2"/>
    <dgm:cxn modelId="{A87469DD-086D-4232-8337-1142576ED001}" srcId="{F55ABA93-952A-4FAE-BBCD-C8B3518F66B3}" destId="{2A9F9A95-549F-47E5-B18E-60BA1AF03BA4}" srcOrd="3" destOrd="0" parTransId="{F8ABB4EA-F344-4488-9187-7CD08916025B}" sibTransId="{7D55A828-AFA1-4762-BA68-9310D2C66ECB}"/>
    <dgm:cxn modelId="{6CC4AD13-DCA5-489E-A6D2-04306F722BB9}" srcId="{F55ABA93-952A-4FAE-BBCD-C8B3518F66B3}" destId="{786C531E-B76D-40A0-8C49-A9779250A058}" srcOrd="10" destOrd="0" parTransId="{20991F4F-63B9-417F-BF0C-EF950DE8CA42}" sibTransId="{B05492DB-2CA6-4285-940E-48DBE57F77C9}"/>
    <dgm:cxn modelId="{C6449054-F5E1-4831-96BD-6136C433B24C}" type="presOf" srcId="{AE5A6E3F-347A-46D2-8800-C178F6ACD684}" destId="{990D8711-A6E3-4322-9907-C0B5DEC9E21A}" srcOrd="0" destOrd="0" presId="urn:microsoft.com/office/officeart/2005/8/layout/cycle2"/>
    <dgm:cxn modelId="{5AB74FC7-5A75-4351-B343-675DDA0DA221}" type="presOf" srcId="{B05492DB-2CA6-4285-940E-48DBE57F77C9}" destId="{CAE10ABF-6FEF-4CF6-A1F5-E7CB8944E0A7}" srcOrd="1" destOrd="0" presId="urn:microsoft.com/office/officeart/2005/8/layout/cycle2"/>
    <dgm:cxn modelId="{724188D3-8F2C-4FF8-9A16-52B421DF2C0A}" type="presOf" srcId="{8181C523-60A0-4072-8FE4-4B432AC50A95}" destId="{8988BA53-ED75-4A3A-B053-3772A68DCD41}" srcOrd="1" destOrd="0" presId="urn:microsoft.com/office/officeart/2005/8/layout/cycle2"/>
    <dgm:cxn modelId="{8FC2B90E-4698-472C-880D-CA62BD32EBE6}" srcId="{F55ABA93-952A-4FAE-BBCD-C8B3518F66B3}" destId="{61B21EA4-6BFC-4E0C-B61C-9AE368170F3A}" srcOrd="0" destOrd="0" parTransId="{61F76E56-92E7-4C98-A006-AC61DBDC5610}" sibTransId="{AE5A6E3F-347A-46D2-8800-C178F6ACD684}"/>
    <dgm:cxn modelId="{673850C7-9AB0-40C3-837C-70B7F08889B0}" srcId="{F55ABA93-952A-4FAE-BBCD-C8B3518F66B3}" destId="{E1D34E55-1ED7-4C5C-8D4B-8A0CB9405DF6}" srcOrd="7" destOrd="0" parTransId="{C5ACC032-E846-4C3F-8751-2784F5CD17E9}" sibTransId="{8905D276-89D5-44C1-870A-3AFE2399C16F}"/>
    <dgm:cxn modelId="{5BA9E818-F839-440D-9E5F-EEC8526EFD87}" srcId="{F55ABA93-952A-4FAE-BBCD-C8B3518F66B3}" destId="{6D24A47A-723A-4B9C-9DC2-A8B392612708}" srcOrd="9" destOrd="0" parTransId="{53513C48-F1EA-4DB5-8D58-C6F9F2E5F4FE}" sibTransId="{872C7932-6FC4-4C71-A5F3-61B5B649DE19}"/>
    <dgm:cxn modelId="{F86763D0-6B02-40FB-85FC-ED44BF11D3F7}" srcId="{F55ABA93-952A-4FAE-BBCD-C8B3518F66B3}" destId="{55259A93-F4B8-42CD-A212-7981FAC04B4E}" srcOrd="1" destOrd="0" parTransId="{674C461D-A916-4A28-A74C-CB2E278E4BF5}" sibTransId="{7893637E-638D-46C5-A300-44687E32A1FD}"/>
    <dgm:cxn modelId="{7579E001-EBD5-41E3-B9AB-A4B7EEF362F1}" srcId="{F55ABA93-952A-4FAE-BBCD-C8B3518F66B3}" destId="{70AB502D-CB51-4FA7-8260-FCD5E19460F7}" srcOrd="8" destOrd="0" parTransId="{6BE1AE6D-7B08-423B-A60B-BB81B3DCB612}" sibTransId="{30C8AA39-A0A1-46F8-BD8A-EC2D5B3DF8DB}"/>
    <dgm:cxn modelId="{0C7E4543-59DD-4565-A8A0-F1A2BFC6F1B4}" type="presOf" srcId="{2A19AE56-44C7-46BE-835D-4DA805457602}" destId="{9192CBD4-11AD-40D8-B822-5D56483C3FBA}" srcOrd="0" destOrd="0" presId="urn:microsoft.com/office/officeart/2005/8/layout/cycle2"/>
    <dgm:cxn modelId="{02788B16-65AF-4E90-A64A-248A8979BD48}" type="presOf" srcId="{B05492DB-2CA6-4285-940E-48DBE57F77C9}" destId="{462D73AC-96E1-4BF8-9725-E8E89FF00F45}" srcOrd="0" destOrd="0" presId="urn:microsoft.com/office/officeart/2005/8/layout/cycle2"/>
    <dgm:cxn modelId="{9B2DA31D-2CA0-45E5-BA26-7051A37FF697}" type="presParOf" srcId="{3D2A669B-F6BB-4179-9E07-3AD54A096D32}" destId="{6D9433F4-1528-41F4-BFCB-E019FDA7A0A7}" srcOrd="0" destOrd="0" presId="urn:microsoft.com/office/officeart/2005/8/layout/cycle2"/>
    <dgm:cxn modelId="{D2203C8C-6E46-4F2C-9063-EAC43E3C15CA}" type="presParOf" srcId="{3D2A669B-F6BB-4179-9E07-3AD54A096D32}" destId="{990D8711-A6E3-4322-9907-C0B5DEC9E21A}" srcOrd="1" destOrd="0" presId="urn:microsoft.com/office/officeart/2005/8/layout/cycle2"/>
    <dgm:cxn modelId="{34DFE52C-8B6D-4E90-9FC2-98B68D0B3F65}" type="presParOf" srcId="{990D8711-A6E3-4322-9907-C0B5DEC9E21A}" destId="{072F5769-77A0-4512-953F-2C151A15B6B2}" srcOrd="0" destOrd="0" presId="urn:microsoft.com/office/officeart/2005/8/layout/cycle2"/>
    <dgm:cxn modelId="{0714B135-3E85-4E3C-B347-85292C5501FD}" type="presParOf" srcId="{3D2A669B-F6BB-4179-9E07-3AD54A096D32}" destId="{C25922D9-9C8D-4680-A009-5B2012C2D639}" srcOrd="2" destOrd="0" presId="urn:microsoft.com/office/officeart/2005/8/layout/cycle2"/>
    <dgm:cxn modelId="{C578993C-9DB2-4347-B58F-3316E4C3AED8}" type="presParOf" srcId="{3D2A669B-F6BB-4179-9E07-3AD54A096D32}" destId="{5FBE5642-05F2-47ED-9661-4D95C650559D}" srcOrd="3" destOrd="0" presId="urn:microsoft.com/office/officeart/2005/8/layout/cycle2"/>
    <dgm:cxn modelId="{050E48F9-77EB-4E34-ABC6-97D88C1FB40D}" type="presParOf" srcId="{5FBE5642-05F2-47ED-9661-4D95C650559D}" destId="{19649124-86E8-44BB-87CB-64EE7A56F32A}" srcOrd="0" destOrd="0" presId="urn:microsoft.com/office/officeart/2005/8/layout/cycle2"/>
    <dgm:cxn modelId="{998B4F9E-709E-4431-B0A4-FBFC726EC702}" type="presParOf" srcId="{3D2A669B-F6BB-4179-9E07-3AD54A096D32}" destId="{85125408-74E2-45E5-B68C-5FE5AEEAAAF5}" srcOrd="4" destOrd="0" presId="urn:microsoft.com/office/officeart/2005/8/layout/cycle2"/>
    <dgm:cxn modelId="{B00368B7-012D-4BAF-B6EA-1657B38708DF}" type="presParOf" srcId="{3D2A669B-F6BB-4179-9E07-3AD54A096D32}" destId="{BDD9ECC7-0368-49DB-9B50-243E64C5D376}" srcOrd="5" destOrd="0" presId="urn:microsoft.com/office/officeart/2005/8/layout/cycle2"/>
    <dgm:cxn modelId="{67B71F37-EBB8-4921-8E6E-1351897D0E96}" type="presParOf" srcId="{BDD9ECC7-0368-49DB-9B50-243E64C5D376}" destId="{73AD1B8F-9E8A-4DC1-B381-A6FD8AD1BD5E}" srcOrd="0" destOrd="0" presId="urn:microsoft.com/office/officeart/2005/8/layout/cycle2"/>
    <dgm:cxn modelId="{15B59744-9F86-41DE-B9C5-A961FBF77EFC}" type="presParOf" srcId="{3D2A669B-F6BB-4179-9E07-3AD54A096D32}" destId="{1D529720-F206-4AB3-9DDA-139B54A0AFA1}" srcOrd="6" destOrd="0" presId="urn:microsoft.com/office/officeart/2005/8/layout/cycle2"/>
    <dgm:cxn modelId="{1869CDF8-69F7-4835-9E9F-081FC849DD38}" type="presParOf" srcId="{3D2A669B-F6BB-4179-9E07-3AD54A096D32}" destId="{FF78A61D-453C-490B-82CE-E99C3417D011}" srcOrd="7" destOrd="0" presId="urn:microsoft.com/office/officeart/2005/8/layout/cycle2"/>
    <dgm:cxn modelId="{124047E8-7D7B-4957-8901-BBD992FF3362}" type="presParOf" srcId="{FF78A61D-453C-490B-82CE-E99C3417D011}" destId="{2BFB7D09-F41A-41DD-A282-F37DCEB98744}" srcOrd="0" destOrd="0" presId="urn:microsoft.com/office/officeart/2005/8/layout/cycle2"/>
    <dgm:cxn modelId="{62E39D3C-EE3A-4158-9DD4-AB434E7BE361}" type="presParOf" srcId="{3D2A669B-F6BB-4179-9E07-3AD54A096D32}" destId="{C3B3A379-1510-40DF-8E81-5894E556BE80}" srcOrd="8" destOrd="0" presId="urn:microsoft.com/office/officeart/2005/8/layout/cycle2"/>
    <dgm:cxn modelId="{86E8C384-AA0C-4FE1-B03E-31D7684BF617}" type="presParOf" srcId="{3D2A669B-F6BB-4179-9E07-3AD54A096D32}" destId="{E31FB901-73A0-48DD-AA2C-B19B7004DE60}" srcOrd="9" destOrd="0" presId="urn:microsoft.com/office/officeart/2005/8/layout/cycle2"/>
    <dgm:cxn modelId="{83D3C612-4327-413E-B6F3-68ABF4D3629C}" type="presParOf" srcId="{E31FB901-73A0-48DD-AA2C-B19B7004DE60}" destId="{8988BA53-ED75-4A3A-B053-3772A68DCD41}" srcOrd="0" destOrd="0" presId="urn:microsoft.com/office/officeart/2005/8/layout/cycle2"/>
    <dgm:cxn modelId="{660AF855-CF4C-4B42-82EA-1F63EC411E6F}" type="presParOf" srcId="{3D2A669B-F6BB-4179-9E07-3AD54A096D32}" destId="{AF7B8568-180F-4F04-B786-12E7654B4F5D}" srcOrd="10" destOrd="0" presId="urn:microsoft.com/office/officeart/2005/8/layout/cycle2"/>
    <dgm:cxn modelId="{FD508C64-A8CC-4FDA-90CF-164D12831128}" type="presParOf" srcId="{3D2A669B-F6BB-4179-9E07-3AD54A096D32}" destId="{9192CBD4-11AD-40D8-B822-5D56483C3FBA}" srcOrd="11" destOrd="0" presId="urn:microsoft.com/office/officeart/2005/8/layout/cycle2"/>
    <dgm:cxn modelId="{06D6E1CC-98E5-4C79-9B29-D6B2D84D058E}" type="presParOf" srcId="{9192CBD4-11AD-40D8-B822-5D56483C3FBA}" destId="{3D308E9D-403C-4A88-8B5C-B37E05D7BF8B}" srcOrd="0" destOrd="0" presId="urn:microsoft.com/office/officeart/2005/8/layout/cycle2"/>
    <dgm:cxn modelId="{703ECCCD-CD63-4050-BFA2-5F1869D4662A}" type="presParOf" srcId="{3D2A669B-F6BB-4179-9E07-3AD54A096D32}" destId="{7120E7E8-F808-4A25-B1AA-9CD4F2E77C90}" srcOrd="12" destOrd="0" presId="urn:microsoft.com/office/officeart/2005/8/layout/cycle2"/>
    <dgm:cxn modelId="{A81B532A-F0B1-4ABC-802E-A99F998D6705}" type="presParOf" srcId="{3D2A669B-F6BB-4179-9E07-3AD54A096D32}" destId="{23F04072-1327-4D76-A7D8-2E1BB20F0E15}" srcOrd="13" destOrd="0" presId="urn:microsoft.com/office/officeart/2005/8/layout/cycle2"/>
    <dgm:cxn modelId="{F8B9BA13-759D-4BC1-B121-13F1CED101E6}" type="presParOf" srcId="{23F04072-1327-4D76-A7D8-2E1BB20F0E15}" destId="{316AE98A-4F69-4CE5-B3EC-29F3F981BB3E}" srcOrd="0" destOrd="0" presId="urn:microsoft.com/office/officeart/2005/8/layout/cycle2"/>
    <dgm:cxn modelId="{6959CB39-0F96-4E4B-AAB6-79CA333A7ED3}" type="presParOf" srcId="{3D2A669B-F6BB-4179-9E07-3AD54A096D32}" destId="{90F417F0-0167-4D0E-BE1D-D83FD1DD47BE}" srcOrd="14" destOrd="0" presId="urn:microsoft.com/office/officeart/2005/8/layout/cycle2"/>
    <dgm:cxn modelId="{E6F04A52-B133-4C2A-869D-DA2E8B5150C3}" type="presParOf" srcId="{3D2A669B-F6BB-4179-9E07-3AD54A096D32}" destId="{6D7F1B24-16B2-4AF9-B8E2-47E304B09D93}" srcOrd="15" destOrd="0" presId="urn:microsoft.com/office/officeart/2005/8/layout/cycle2"/>
    <dgm:cxn modelId="{18E123D3-48B9-4CDB-8BFA-BEF0F8F396F2}" type="presParOf" srcId="{6D7F1B24-16B2-4AF9-B8E2-47E304B09D93}" destId="{F9AF3F5F-356A-491B-86EC-5524ACA8CD7E}" srcOrd="0" destOrd="0" presId="urn:microsoft.com/office/officeart/2005/8/layout/cycle2"/>
    <dgm:cxn modelId="{D84B3A27-A4BE-4C32-8F18-E6FD72B8938C}" type="presParOf" srcId="{3D2A669B-F6BB-4179-9E07-3AD54A096D32}" destId="{6B38F1E2-3A4E-4FC1-874D-59C352DB64CD}" srcOrd="16" destOrd="0" presId="urn:microsoft.com/office/officeart/2005/8/layout/cycle2"/>
    <dgm:cxn modelId="{30CD82E0-D623-4EBE-8C79-5BDA6CAADD97}" type="presParOf" srcId="{3D2A669B-F6BB-4179-9E07-3AD54A096D32}" destId="{4A426066-0745-445E-ADD4-08C88DEEB97B}" srcOrd="17" destOrd="0" presId="urn:microsoft.com/office/officeart/2005/8/layout/cycle2"/>
    <dgm:cxn modelId="{41B415D1-6C10-4155-B88B-6969A736341E}" type="presParOf" srcId="{4A426066-0745-445E-ADD4-08C88DEEB97B}" destId="{259C3586-4286-4C3F-9AD5-56EC772CFEFF}" srcOrd="0" destOrd="0" presId="urn:microsoft.com/office/officeart/2005/8/layout/cycle2"/>
    <dgm:cxn modelId="{BB59542D-2F22-480C-8D97-7B30EE9D7BFE}" type="presParOf" srcId="{3D2A669B-F6BB-4179-9E07-3AD54A096D32}" destId="{C3790F3A-D7D2-470E-A399-63429BF7728C}" srcOrd="18" destOrd="0" presId="urn:microsoft.com/office/officeart/2005/8/layout/cycle2"/>
    <dgm:cxn modelId="{7C2DDE6F-EA96-41C9-A3B6-81093B2742C8}" type="presParOf" srcId="{3D2A669B-F6BB-4179-9E07-3AD54A096D32}" destId="{5D7E63CE-6E6C-4048-9933-A1854859A5CD}" srcOrd="19" destOrd="0" presId="urn:microsoft.com/office/officeart/2005/8/layout/cycle2"/>
    <dgm:cxn modelId="{0078D262-8C83-4390-AEF9-9CE8E1ADE1A1}" type="presParOf" srcId="{5D7E63CE-6E6C-4048-9933-A1854859A5CD}" destId="{5A35FBB1-2066-416E-8254-E5706C461A09}" srcOrd="0" destOrd="0" presId="urn:microsoft.com/office/officeart/2005/8/layout/cycle2"/>
    <dgm:cxn modelId="{73662229-9990-4B4A-A805-19D1BB9896FC}" type="presParOf" srcId="{3D2A669B-F6BB-4179-9E07-3AD54A096D32}" destId="{F63A61BC-4694-490B-92D3-CD179D6123CB}" srcOrd="20" destOrd="0" presId="urn:microsoft.com/office/officeart/2005/8/layout/cycle2"/>
    <dgm:cxn modelId="{3E92195B-4ED7-4F77-9412-93DA8957C8DB}" type="presParOf" srcId="{3D2A669B-F6BB-4179-9E07-3AD54A096D32}" destId="{462D73AC-96E1-4BF8-9725-E8E89FF00F45}" srcOrd="21" destOrd="0" presId="urn:microsoft.com/office/officeart/2005/8/layout/cycle2"/>
    <dgm:cxn modelId="{E76C6937-45F2-4213-A8FB-794E119F7EA6}" type="presParOf" srcId="{462D73AC-96E1-4BF8-9725-E8E89FF00F45}" destId="{CAE10ABF-6FEF-4CF6-A1F5-E7CB8944E0A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0A5C78-4F7E-4CE3-9201-7C7E5D1AF30F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AFCC718-A9DC-4AD6-A027-21ABD26C1405}">
      <dgm:prSet phldrT="[Text]"/>
      <dgm:spPr/>
      <dgm:t>
        <a:bodyPr/>
        <a:lstStyle/>
        <a:p>
          <a:r>
            <a:rPr lang="en-GB" dirty="0" smtClean="0"/>
            <a:t>Oracle</a:t>
          </a:r>
          <a:endParaRPr lang="en-GB" dirty="0"/>
        </a:p>
      </dgm:t>
    </dgm:pt>
    <dgm:pt modelId="{5BE4703E-2FC2-42BC-86D5-4F34C5B2E8E1}" type="parTrans" cxnId="{6BDAA949-F839-443F-BFBE-1C97FC7B391E}">
      <dgm:prSet/>
      <dgm:spPr/>
      <dgm:t>
        <a:bodyPr/>
        <a:lstStyle/>
        <a:p>
          <a:endParaRPr lang="en-GB"/>
        </a:p>
      </dgm:t>
    </dgm:pt>
    <dgm:pt modelId="{DC0FB99B-C522-4435-A61A-4B790219A5BA}" type="sibTrans" cxnId="{6BDAA949-F839-443F-BFBE-1C97FC7B391E}">
      <dgm:prSet/>
      <dgm:spPr/>
      <dgm:t>
        <a:bodyPr/>
        <a:lstStyle/>
        <a:p>
          <a:endParaRPr lang="en-GB"/>
        </a:p>
      </dgm:t>
    </dgm:pt>
    <dgm:pt modelId="{8826B2BE-632A-4FD6-8651-ACC1384753E7}">
      <dgm:prSet phldrT="[Text]"/>
      <dgm:spPr/>
      <dgm:t>
        <a:bodyPr/>
        <a:lstStyle/>
        <a:p>
          <a:r>
            <a:rPr lang="en-GB" dirty="0" smtClean="0"/>
            <a:t>Savings plans</a:t>
          </a:r>
          <a:endParaRPr lang="en-GB" dirty="0"/>
        </a:p>
      </dgm:t>
    </dgm:pt>
    <dgm:pt modelId="{32167277-428F-4F78-86EE-8C017B45531F}" type="parTrans" cxnId="{A8F0C4AC-15A1-4538-B81C-50C09DAA1513}">
      <dgm:prSet/>
      <dgm:spPr/>
      <dgm:t>
        <a:bodyPr/>
        <a:lstStyle/>
        <a:p>
          <a:endParaRPr lang="en-GB"/>
        </a:p>
      </dgm:t>
    </dgm:pt>
    <dgm:pt modelId="{E88D5E54-BFCA-49C3-8948-42134AA8BC8A}" type="sibTrans" cxnId="{A8F0C4AC-15A1-4538-B81C-50C09DAA1513}">
      <dgm:prSet/>
      <dgm:spPr/>
      <dgm:t>
        <a:bodyPr/>
        <a:lstStyle/>
        <a:p>
          <a:endParaRPr lang="en-GB"/>
        </a:p>
      </dgm:t>
    </dgm:pt>
    <dgm:pt modelId="{A86B0A8A-B510-4C52-BE03-575950064577}">
      <dgm:prSet phldrT="[Text]"/>
      <dgm:spPr/>
      <dgm:t>
        <a:bodyPr/>
        <a:lstStyle/>
        <a:p>
          <a:endParaRPr lang="en-GB" dirty="0"/>
        </a:p>
      </dgm:t>
    </dgm:pt>
    <dgm:pt modelId="{675EFA22-B379-4777-B9C6-7CF138BE6B36}" type="parTrans" cxnId="{A0EC0DDF-920E-44BB-8BB7-BAC376189458}">
      <dgm:prSet/>
      <dgm:spPr/>
      <dgm:t>
        <a:bodyPr/>
        <a:lstStyle/>
        <a:p>
          <a:endParaRPr lang="en-GB"/>
        </a:p>
      </dgm:t>
    </dgm:pt>
    <dgm:pt modelId="{4206D6EC-9A02-4FAA-A4BC-4E2084C4CE1F}" type="sibTrans" cxnId="{A0EC0DDF-920E-44BB-8BB7-BAC376189458}">
      <dgm:prSet/>
      <dgm:spPr/>
      <dgm:t>
        <a:bodyPr/>
        <a:lstStyle/>
        <a:p>
          <a:endParaRPr lang="en-GB"/>
        </a:p>
      </dgm:t>
    </dgm:pt>
    <dgm:pt modelId="{27774B09-6169-4BCC-955F-DB21C610BF60}">
      <dgm:prSet phldrT="[Text]"/>
      <dgm:spPr/>
      <dgm:t>
        <a:bodyPr/>
        <a:lstStyle/>
        <a:p>
          <a:r>
            <a:rPr lang="en-GB" dirty="0" smtClean="0"/>
            <a:t>CMS</a:t>
          </a:r>
          <a:endParaRPr lang="en-GB" dirty="0"/>
        </a:p>
      </dgm:t>
    </dgm:pt>
    <dgm:pt modelId="{9B2AE4EC-BE0F-46BB-8DBD-F58961217C5C}" type="sibTrans" cxnId="{C96686BE-EAA7-43CF-906A-DB4B96FBBFED}">
      <dgm:prSet/>
      <dgm:spPr/>
      <dgm:t>
        <a:bodyPr/>
        <a:lstStyle/>
        <a:p>
          <a:endParaRPr lang="en-GB"/>
        </a:p>
      </dgm:t>
    </dgm:pt>
    <dgm:pt modelId="{847AE8FD-CC65-4271-9AE9-1806381DB74F}" type="parTrans" cxnId="{C96686BE-EAA7-43CF-906A-DB4B96FBBFED}">
      <dgm:prSet/>
      <dgm:spPr/>
      <dgm:t>
        <a:bodyPr/>
        <a:lstStyle/>
        <a:p>
          <a:endParaRPr lang="en-GB"/>
        </a:p>
      </dgm:t>
    </dgm:pt>
    <dgm:pt modelId="{928C9B92-F692-496E-B6DC-A07B60FAA750}">
      <dgm:prSet phldrT="[Text]"/>
      <dgm:spPr/>
      <dgm:t>
        <a:bodyPr/>
        <a:lstStyle/>
        <a:p>
          <a:endParaRPr lang="en-GB" dirty="0"/>
        </a:p>
      </dgm:t>
    </dgm:pt>
    <dgm:pt modelId="{9CF905FE-4244-4582-BF0C-5C326D7A3AFE}" type="sibTrans" cxnId="{B7EFD7C7-4CAA-4E5D-9F86-41938C92CC6B}">
      <dgm:prSet/>
      <dgm:spPr/>
      <dgm:t>
        <a:bodyPr/>
        <a:lstStyle/>
        <a:p>
          <a:endParaRPr lang="en-GB"/>
        </a:p>
      </dgm:t>
    </dgm:pt>
    <dgm:pt modelId="{0C72CCE7-10B7-46D3-9E09-602CDB0EAC7F}" type="parTrans" cxnId="{B7EFD7C7-4CAA-4E5D-9F86-41938C92CC6B}">
      <dgm:prSet/>
      <dgm:spPr/>
      <dgm:t>
        <a:bodyPr/>
        <a:lstStyle/>
        <a:p>
          <a:endParaRPr lang="en-GB"/>
        </a:p>
      </dgm:t>
    </dgm:pt>
    <dgm:pt modelId="{334C37D4-FE5A-4D72-AA5B-B66167C38A5D}" type="pres">
      <dgm:prSet presAssocID="{520A5C78-4F7E-4CE3-9201-7C7E5D1AF30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076EFD0-121E-4792-8BF7-A61A5E8C9DD5}" type="pres">
      <dgm:prSet presAssocID="{520A5C78-4F7E-4CE3-9201-7C7E5D1AF30F}" presName="ellipse" presStyleLbl="trBgShp" presStyleIdx="0" presStyleCnt="1"/>
      <dgm:spPr/>
    </dgm:pt>
    <dgm:pt modelId="{DFA04E60-C921-4C3C-BBE8-11144245F345}" type="pres">
      <dgm:prSet presAssocID="{520A5C78-4F7E-4CE3-9201-7C7E5D1AF30F}" presName="arrow1" presStyleLbl="fgShp" presStyleIdx="0" presStyleCnt="1"/>
      <dgm:spPr/>
    </dgm:pt>
    <dgm:pt modelId="{B4A61AD9-10AC-4142-9E3C-964037E8FC28}" type="pres">
      <dgm:prSet presAssocID="{520A5C78-4F7E-4CE3-9201-7C7E5D1AF30F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63F602-277D-4692-AB04-9E01FECD7625}" type="pres">
      <dgm:prSet presAssocID="{8826B2BE-632A-4FD6-8651-ACC1384753E7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7440B1-3362-48FE-8C36-D3038C502747}" type="pres">
      <dgm:prSet presAssocID="{27774B09-6169-4BCC-955F-DB21C610BF60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55F2FE-ECCE-468B-A447-445504E7EFF9}" type="pres">
      <dgm:prSet presAssocID="{928C9B92-F692-496E-B6DC-A07B60FAA750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9B3378-D216-4DCD-A033-E54AE9CFCACC}" type="pres">
      <dgm:prSet presAssocID="{520A5C78-4F7E-4CE3-9201-7C7E5D1AF30F}" presName="funnel" presStyleLbl="trAlignAcc1" presStyleIdx="0" presStyleCnt="1" custLinFactNeighborX="-624" custLinFactNeighborY="12318"/>
      <dgm:spPr/>
    </dgm:pt>
  </dgm:ptLst>
  <dgm:cxnLst>
    <dgm:cxn modelId="{CCB3D690-8599-4CAE-A178-972EF981E0BC}" type="presOf" srcId="{928C9B92-F692-496E-B6DC-A07B60FAA750}" destId="{B4A61AD9-10AC-4142-9E3C-964037E8FC28}" srcOrd="0" destOrd="0" presId="urn:microsoft.com/office/officeart/2005/8/layout/funnel1"/>
    <dgm:cxn modelId="{6BDAA949-F839-443F-BFBE-1C97FC7B391E}" srcId="{520A5C78-4F7E-4CE3-9201-7C7E5D1AF30F}" destId="{0AFCC718-A9DC-4AD6-A027-21ABD26C1405}" srcOrd="0" destOrd="0" parTransId="{5BE4703E-2FC2-42BC-86D5-4F34C5B2E8E1}" sibTransId="{DC0FB99B-C522-4435-A61A-4B790219A5BA}"/>
    <dgm:cxn modelId="{C96686BE-EAA7-43CF-906A-DB4B96FBBFED}" srcId="{520A5C78-4F7E-4CE3-9201-7C7E5D1AF30F}" destId="{27774B09-6169-4BCC-955F-DB21C610BF60}" srcOrd="2" destOrd="0" parTransId="{847AE8FD-CC65-4271-9AE9-1806381DB74F}" sibTransId="{9B2AE4EC-BE0F-46BB-8DBD-F58961217C5C}"/>
    <dgm:cxn modelId="{1E79DCFC-3CC6-4EA8-9E29-BE728877A4F5}" type="presOf" srcId="{27774B09-6169-4BCC-955F-DB21C610BF60}" destId="{8163F602-277D-4692-AB04-9E01FECD7625}" srcOrd="0" destOrd="0" presId="urn:microsoft.com/office/officeart/2005/8/layout/funnel1"/>
    <dgm:cxn modelId="{10079BA6-28C8-4932-8409-919F59FAD953}" type="presOf" srcId="{0AFCC718-A9DC-4AD6-A027-21ABD26C1405}" destId="{0855F2FE-ECCE-468B-A447-445504E7EFF9}" srcOrd="0" destOrd="0" presId="urn:microsoft.com/office/officeart/2005/8/layout/funnel1"/>
    <dgm:cxn modelId="{B1E8A1B9-CB2D-4C33-AC40-48E44543AB68}" type="presOf" srcId="{520A5C78-4F7E-4CE3-9201-7C7E5D1AF30F}" destId="{334C37D4-FE5A-4D72-AA5B-B66167C38A5D}" srcOrd="0" destOrd="0" presId="urn:microsoft.com/office/officeart/2005/8/layout/funnel1"/>
    <dgm:cxn modelId="{6C03F9FD-35C8-4A97-8A40-243D48CD0BD1}" type="presOf" srcId="{8826B2BE-632A-4FD6-8651-ACC1384753E7}" destId="{B97440B1-3362-48FE-8C36-D3038C502747}" srcOrd="0" destOrd="0" presId="urn:microsoft.com/office/officeart/2005/8/layout/funnel1"/>
    <dgm:cxn modelId="{A0EC0DDF-920E-44BB-8BB7-BAC376189458}" srcId="{520A5C78-4F7E-4CE3-9201-7C7E5D1AF30F}" destId="{A86B0A8A-B510-4C52-BE03-575950064577}" srcOrd="4" destOrd="0" parTransId="{675EFA22-B379-4777-B9C6-7CF138BE6B36}" sibTransId="{4206D6EC-9A02-4FAA-A4BC-4E2084C4CE1F}"/>
    <dgm:cxn modelId="{B7EFD7C7-4CAA-4E5D-9F86-41938C92CC6B}" srcId="{520A5C78-4F7E-4CE3-9201-7C7E5D1AF30F}" destId="{928C9B92-F692-496E-B6DC-A07B60FAA750}" srcOrd="3" destOrd="0" parTransId="{0C72CCE7-10B7-46D3-9E09-602CDB0EAC7F}" sibTransId="{9CF905FE-4244-4582-BF0C-5C326D7A3AFE}"/>
    <dgm:cxn modelId="{A8F0C4AC-15A1-4538-B81C-50C09DAA1513}" srcId="{520A5C78-4F7E-4CE3-9201-7C7E5D1AF30F}" destId="{8826B2BE-632A-4FD6-8651-ACC1384753E7}" srcOrd="1" destOrd="0" parTransId="{32167277-428F-4F78-86EE-8C017B45531F}" sibTransId="{E88D5E54-BFCA-49C3-8948-42134AA8BC8A}"/>
    <dgm:cxn modelId="{2CB277A9-F35E-4FFF-B9C7-3BF05D1B5E1D}" type="presParOf" srcId="{334C37D4-FE5A-4D72-AA5B-B66167C38A5D}" destId="{8076EFD0-121E-4792-8BF7-A61A5E8C9DD5}" srcOrd="0" destOrd="0" presId="urn:microsoft.com/office/officeart/2005/8/layout/funnel1"/>
    <dgm:cxn modelId="{7D4BE4DF-E20A-447E-AC3A-C5E8076F3115}" type="presParOf" srcId="{334C37D4-FE5A-4D72-AA5B-B66167C38A5D}" destId="{DFA04E60-C921-4C3C-BBE8-11144245F345}" srcOrd="1" destOrd="0" presId="urn:microsoft.com/office/officeart/2005/8/layout/funnel1"/>
    <dgm:cxn modelId="{F4110B8E-BFAB-4A8B-8EBE-05DFA19DAF34}" type="presParOf" srcId="{334C37D4-FE5A-4D72-AA5B-B66167C38A5D}" destId="{B4A61AD9-10AC-4142-9E3C-964037E8FC28}" srcOrd="2" destOrd="0" presId="urn:microsoft.com/office/officeart/2005/8/layout/funnel1"/>
    <dgm:cxn modelId="{B4DA20D1-9FA4-46A4-BC6C-76FAF3221770}" type="presParOf" srcId="{334C37D4-FE5A-4D72-AA5B-B66167C38A5D}" destId="{8163F602-277D-4692-AB04-9E01FECD7625}" srcOrd="3" destOrd="0" presId="urn:microsoft.com/office/officeart/2005/8/layout/funnel1"/>
    <dgm:cxn modelId="{0F222738-B234-4BE3-AF94-64C48DC9EF6D}" type="presParOf" srcId="{334C37D4-FE5A-4D72-AA5B-B66167C38A5D}" destId="{B97440B1-3362-48FE-8C36-D3038C502747}" srcOrd="4" destOrd="0" presId="urn:microsoft.com/office/officeart/2005/8/layout/funnel1"/>
    <dgm:cxn modelId="{94127FAC-0ABD-4E95-8637-0B57656A92AD}" type="presParOf" srcId="{334C37D4-FE5A-4D72-AA5B-B66167C38A5D}" destId="{0855F2FE-ECCE-468B-A447-445504E7EFF9}" srcOrd="5" destOrd="0" presId="urn:microsoft.com/office/officeart/2005/8/layout/funnel1"/>
    <dgm:cxn modelId="{82C10261-BDB4-4B64-832E-D3DBCF09C350}" type="presParOf" srcId="{334C37D4-FE5A-4D72-AA5B-B66167C38A5D}" destId="{9C9B3378-D216-4DCD-A033-E54AE9CFCAC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199E47-C446-4A23-B09A-CE1245C2289B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3D80DCD-D323-493D-B291-96FCC3784FB5}">
      <dgm:prSet phldrT="[Text]"/>
      <dgm:spPr/>
      <dgm:t>
        <a:bodyPr/>
        <a:lstStyle/>
        <a:p>
          <a:r>
            <a:rPr lang="en-GB" dirty="0" smtClean="0"/>
            <a:t>Non-med</a:t>
          </a:r>
          <a:endParaRPr lang="en-GB" dirty="0"/>
        </a:p>
      </dgm:t>
    </dgm:pt>
    <dgm:pt modelId="{63C17A50-9494-4316-91B4-321333A7B555}" type="parTrans" cxnId="{F0923415-FAAC-496A-B9D1-ACED454EECBA}">
      <dgm:prSet/>
      <dgm:spPr/>
      <dgm:t>
        <a:bodyPr/>
        <a:lstStyle/>
        <a:p>
          <a:endParaRPr lang="en-GB"/>
        </a:p>
      </dgm:t>
    </dgm:pt>
    <dgm:pt modelId="{9F489705-56A3-47EF-9161-EE5E40259F66}" type="sibTrans" cxnId="{F0923415-FAAC-496A-B9D1-ACED454EECBA}">
      <dgm:prSet/>
      <dgm:spPr/>
      <dgm:t>
        <a:bodyPr/>
        <a:lstStyle/>
        <a:p>
          <a:endParaRPr lang="en-GB"/>
        </a:p>
      </dgm:t>
    </dgm:pt>
    <dgm:pt modelId="{380CC66D-95E4-4F9C-8DB5-357C3D2DD64A}">
      <dgm:prSet phldrT="[Text]"/>
      <dgm:spPr/>
      <dgm:t>
        <a:bodyPr/>
        <a:lstStyle/>
        <a:p>
          <a:r>
            <a:rPr lang="en-GB" dirty="0" smtClean="0"/>
            <a:t>Med/</a:t>
          </a:r>
          <a:r>
            <a:rPr lang="en-GB" dirty="0" err="1" smtClean="0"/>
            <a:t>Clin</a:t>
          </a:r>
          <a:endParaRPr lang="en-GB" dirty="0"/>
        </a:p>
      </dgm:t>
    </dgm:pt>
    <dgm:pt modelId="{6CC32730-5A73-4C01-AAB0-2B534EFD2BDD}" type="parTrans" cxnId="{E86FE086-AD5E-4013-8C37-A97F114B1F11}">
      <dgm:prSet/>
      <dgm:spPr/>
      <dgm:t>
        <a:bodyPr/>
        <a:lstStyle/>
        <a:p>
          <a:endParaRPr lang="en-GB"/>
        </a:p>
      </dgm:t>
    </dgm:pt>
    <dgm:pt modelId="{958EC891-42AD-428D-807C-CDDAC1F1E327}" type="sibTrans" cxnId="{E86FE086-AD5E-4013-8C37-A97F114B1F11}">
      <dgm:prSet/>
      <dgm:spPr/>
      <dgm:t>
        <a:bodyPr/>
        <a:lstStyle/>
        <a:p>
          <a:endParaRPr lang="en-GB"/>
        </a:p>
      </dgm:t>
    </dgm:pt>
    <dgm:pt modelId="{12FFD4DB-8CEC-4716-A40E-CBD62F3D186A}">
      <dgm:prSet phldrT="[Text]"/>
      <dgm:spPr/>
      <dgm:t>
        <a:bodyPr/>
        <a:lstStyle/>
        <a:p>
          <a:r>
            <a:rPr lang="en-GB" dirty="0" smtClean="0"/>
            <a:t>PAD</a:t>
          </a:r>
          <a:endParaRPr lang="en-GB" dirty="0"/>
        </a:p>
      </dgm:t>
    </dgm:pt>
    <dgm:pt modelId="{5F581B8A-5E19-4DC7-8091-A23CD251C13C}" type="parTrans" cxnId="{033DBE12-1024-41E4-BF18-06E3BC1CD389}">
      <dgm:prSet/>
      <dgm:spPr/>
      <dgm:t>
        <a:bodyPr/>
        <a:lstStyle/>
        <a:p>
          <a:endParaRPr lang="en-GB"/>
        </a:p>
      </dgm:t>
    </dgm:pt>
    <dgm:pt modelId="{DDC2FE34-B70E-49DC-8880-FECFC4E50677}" type="sibTrans" cxnId="{033DBE12-1024-41E4-BF18-06E3BC1CD389}">
      <dgm:prSet/>
      <dgm:spPr/>
      <dgm:t>
        <a:bodyPr/>
        <a:lstStyle/>
        <a:p>
          <a:endParaRPr lang="en-GB"/>
        </a:p>
      </dgm:t>
    </dgm:pt>
    <dgm:pt modelId="{D0317A22-8DE3-44F8-B95D-B28D915C1A5F}">
      <dgm:prSet phldrT="[Text]"/>
      <dgm:spPr/>
      <dgm:t>
        <a:bodyPr/>
        <a:lstStyle/>
        <a:p>
          <a:r>
            <a:rPr lang="en-GB" dirty="0" smtClean="0"/>
            <a:t>Projects</a:t>
          </a:r>
          <a:endParaRPr lang="en-GB" dirty="0"/>
        </a:p>
      </dgm:t>
    </dgm:pt>
    <dgm:pt modelId="{300FC6F9-7B1F-4E85-9526-418AD6A9256E}" type="parTrans" cxnId="{40D21DCC-034D-450A-8164-4B5E3E6705FB}">
      <dgm:prSet/>
      <dgm:spPr/>
      <dgm:t>
        <a:bodyPr/>
        <a:lstStyle/>
        <a:p>
          <a:endParaRPr lang="en-GB"/>
        </a:p>
      </dgm:t>
    </dgm:pt>
    <dgm:pt modelId="{9D94C6E2-0733-4692-9EB0-639EA80D861D}" type="sibTrans" cxnId="{40D21DCC-034D-450A-8164-4B5E3E6705FB}">
      <dgm:prSet/>
      <dgm:spPr/>
      <dgm:t>
        <a:bodyPr/>
        <a:lstStyle/>
        <a:p>
          <a:endParaRPr lang="en-GB"/>
        </a:p>
      </dgm:t>
    </dgm:pt>
    <dgm:pt modelId="{5DA75D9B-BC35-4012-919F-B5A76993FE2D}" type="pres">
      <dgm:prSet presAssocID="{F3199E47-C446-4A23-B09A-CE1245C2289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8923142-B6E3-4286-AA98-E28EC8FCA457}" type="pres">
      <dgm:prSet presAssocID="{33D80DCD-D323-493D-B291-96FCC3784FB5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74A114-2514-4592-A9ED-454CDB7DF931}" type="pres">
      <dgm:prSet presAssocID="{9F489705-56A3-47EF-9161-EE5E40259F66}" presName="space" presStyleCnt="0"/>
      <dgm:spPr/>
    </dgm:pt>
    <dgm:pt modelId="{031644DD-4F58-48B5-96A2-0C1A7480A3DE}" type="pres">
      <dgm:prSet presAssocID="{380CC66D-95E4-4F9C-8DB5-357C3D2DD64A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C18D83-4296-490F-A3C3-4978D5B7F275}" type="pres">
      <dgm:prSet presAssocID="{958EC891-42AD-428D-807C-CDDAC1F1E327}" presName="space" presStyleCnt="0"/>
      <dgm:spPr/>
    </dgm:pt>
    <dgm:pt modelId="{27AB7C4A-29EE-4816-9C5B-354F82712426}" type="pres">
      <dgm:prSet presAssocID="{12FFD4DB-8CEC-4716-A40E-CBD62F3D186A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D3374E-CD2D-4C4E-B7AD-08B68326C4F7}" type="pres">
      <dgm:prSet presAssocID="{DDC2FE34-B70E-49DC-8880-FECFC4E50677}" presName="space" presStyleCnt="0"/>
      <dgm:spPr/>
    </dgm:pt>
    <dgm:pt modelId="{502CB08E-662F-4483-9ABC-EAE98D2DA89D}" type="pres">
      <dgm:prSet presAssocID="{D0317A22-8DE3-44F8-B95D-B28D915C1A5F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0923415-FAAC-496A-B9D1-ACED454EECBA}" srcId="{F3199E47-C446-4A23-B09A-CE1245C2289B}" destId="{33D80DCD-D323-493D-B291-96FCC3784FB5}" srcOrd="0" destOrd="0" parTransId="{63C17A50-9494-4316-91B4-321333A7B555}" sibTransId="{9F489705-56A3-47EF-9161-EE5E40259F66}"/>
    <dgm:cxn modelId="{40D21DCC-034D-450A-8164-4B5E3E6705FB}" srcId="{F3199E47-C446-4A23-B09A-CE1245C2289B}" destId="{D0317A22-8DE3-44F8-B95D-B28D915C1A5F}" srcOrd="3" destOrd="0" parTransId="{300FC6F9-7B1F-4E85-9526-418AD6A9256E}" sibTransId="{9D94C6E2-0733-4692-9EB0-639EA80D861D}"/>
    <dgm:cxn modelId="{0BFA6ABA-ED0E-4016-A5DE-B24FB9277466}" type="presOf" srcId="{D0317A22-8DE3-44F8-B95D-B28D915C1A5F}" destId="{502CB08E-662F-4483-9ABC-EAE98D2DA89D}" srcOrd="0" destOrd="0" presId="urn:microsoft.com/office/officeart/2005/8/layout/venn3"/>
    <dgm:cxn modelId="{930E5135-C7D8-4792-A575-1DE5AF396EA3}" type="presOf" srcId="{12FFD4DB-8CEC-4716-A40E-CBD62F3D186A}" destId="{27AB7C4A-29EE-4816-9C5B-354F82712426}" srcOrd="0" destOrd="0" presId="urn:microsoft.com/office/officeart/2005/8/layout/venn3"/>
    <dgm:cxn modelId="{033DBE12-1024-41E4-BF18-06E3BC1CD389}" srcId="{F3199E47-C446-4A23-B09A-CE1245C2289B}" destId="{12FFD4DB-8CEC-4716-A40E-CBD62F3D186A}" srcOrd="2" destOrd="0" parTransId="{5F581B8A-5E19-4DC7-8091-A23CD251C13C}" sibTransId="{DDC2FE34-B70E-49DC-8880-FECFC4E50677}"/>
    <dgm:cxn modelId="{2BFBE7F2-67D0-4456-AF46-1D08293EF266}" type="presOf" srcId="{380CC66D-95E4-4F9C-8DB5-357C3D2DD64A}" destId="{031644DD-4F58-48B5-96A2-0C1A7480A3DE}" srcOrd="0" destOrd="0" presId="urn:microsoft.com/office/officeart/2005/8/layout/venn3"/>
    <dgm:cxn modelId="{E86FE086-AD5E-4013-8C37-A97F114B1F11}" srcId="{F3199E47-C446-4A23-B09A-CE1245C2289B}" destId="{380CC66D-95E4-4F9C-8DB5-357C3D2DD64A}" srcOrd="1" destOrd="0" parTransId="{6CC32730-5A73-4C01-AAB0-2B534EFD2BDD}" sibTransId="{958EC891-42AD-428D-807C-CDDAC1F1E327}"/>
    <dgm:cxn modelId="{5267DB61-49E6-437D-8F2F-C7237031824F}" type="presOf" srcId="{33D80DCD-D323-493D-B291-96FCC3784FB5}" destId="{48923142-B6E3-4286-AA98-E28EC8FCA457}" srcOrd="0" destOrd="0" presId="urn:microsoft.com/office/officeart/2005/8/layout/venn3"/>
    <dgm:cxn modelId="{7678FF20-70C5-451A-BD34-981378255D03}" type="presOf" srcId="{F3199E47-C446-4A23-B09A-CE1245C2289B}" destId="{5DA75D9B-BC35-4012-919F-B5A76993FE2D}" srcOrd="0" destOrd="0" presId="urn:microsoft.com/office/officeart/2005/8/layout/venn3"/>
    <dgm:cxn modelId="{D8B0E596-C88F-43FF-886D-5D206189ABA3}" type="presParOf" srcId="{5DA75D9B-BC35-4012-919F-B5A76993FE2D}" destId="{48923142-B6E3-4286-AA98-E28EC8FCA457}" srcOrd="0" destOrd="0" presId="urn:microsoft.com/office/officeart/2005/8/layout/venn3"/>
    <dgm:cxn modelId="{347AF6DE-BD95-467D-8B5D-42E79018BCA6}" type="presParOf" srcId="{5DA75D9B-BC35-4012-919F-B5A76993FE2D}" destId="{DD74A114-2514-4592-A9ED-454CDB7DF931}" srcOrd="1" destOrd="0" presId="urn:microsoft.com/office/officeart/2005/8/layout/venn3"/>
    <dgm:cxn modelId="{C7B47475-BE89-4510-BCBC-2B26405816FA}" type="presParOf" srcId="{5DA75D9B-BC35-4012-919F-B5A76993FE2D}" destId="{031644DD-4F58-48B5-96A2-0C1A7480A3DE}" srcOrd="2" destOrd="0" presId="urn:microsoft.com/office/officeart/2005/8/layout/venn3"/>
    <dgm:cxn modelId="{EC979FEB-4A0F-40D9-9F07-4BA03B94BE36}" type="presParOf" srcId="{5DA75D9B-BC35-4012-919F-B5A76993FE2D}" destId="{79C18D83-4296-490F-A3C3-4978D5B7F275}" srcOrd="3" destOrd="0" presId="urn:microsoft.com/office/officeart/2005/8/layout/venn3"/>
    <dgm:cxn modelId="{17555B75-74C2-4303-92CA-DED2F85C47E6}" type="presParOf" srcId="{5DA75D9B-BC35-4012-919F-B5A76993FE2D}" destId="{27AB7C4A-29EE-4816-9C5B-354F82712426}" srcOrd="4" destOrd="0" presId="urn:microsoft.com/office/officeart/2005/8/layout/venn3"/>
    <dgm:cxn modelId="{6E7587AC-6FA7-4170-A42E-37AAB5EE9E0C}" type="presParOf" srcId="{5DA75D9B-BC35-4012-919F-B5A76993FE2D}" destId="{03D3374E-CD2D-4C4E-B7AD-08B68326C4F7}" srcOrd="5" destOrd="0" presId="urn:microsoft.com/office/officeart/2005/8/layout/venn3"/>
    <dgm:cxn modelId="{A5024A4A-B8C9-4C04-98C3-19C4F5A04EDF}" type="presParOf" srcId="{5DA75D9B-BC35-4012-919F-B5A76993FE2D}" destId="{502CB08E-662F-4483-9ABC-EAE98D2DA89D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94910D-3299-4625-9479-69BDEC06775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4CF1AD8-88E6-49C0-A1C6-B6611191EB4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sz="1200" dirty="0" smtClean="0">
              <a:solidFill>
                <a:schemeClr val="tx1"/>
              </a:solidFill>
            </a:rPr>
            <a:t>SCM</a:t>
          </a:r>
        </a:p>
        <a:p>
          <a:r>
            <a:rPr lang="en-GB" sz="1200" dirty="0" smtClean="0">
              <a:solidFill>
                <a:schemeClr val="tx1"/>
              </a:solidFill>
            </a:rPr>
            <a:t>Alex Curley</a:t>
          </a:r>
          <a:endParaRPr lang="en-GB" sz="1200" dirty="0">
            <a:solidFill>
              <a:schemeClr val="tx1"/>
            </a:solidFill>
          </a:endParaRPr>
        </a:p>
      </dgm:t>
    </dgm:pt>
    <dgm:pt modelId="{3A8EE742-C7E3-4E1B-A1EC-418706456F38}" type="parTrans" cxnId="{3345295A-939E-4AFD-83DD-2E489391E543}">
      <dgm:prSet/>
      <dgm:spPr/>
      <dgm:t>
        <a:bodyPr/>
        <a:lstStyle/>
        <a:p>
          <a:endParaRPr lang="en-GB" sz="1200"/>
        </a:p>
      </dgm:t>
    </dgm:pt>
    <dgm:pt modelId="{55EC4F0B-966A-4A81-A6F1-2F6F256BEF6C}" type="sibTrans" cxnId="{3345295A-939E-4AFD-83DD-2E489391E543}">
      <dgm:prSet/>
      <dgm:spPr/>
      <dgm:t>
        <a:bodyPr/>
        <a:lstStyle/>
        <a:p>
          <a:endParaRPr lang="en-GB" sz="1200"/>
        </a:p>
      </dgm:t>
    </dgm:pt>
    <dgm:pt modelId="{480CDAC0-56F6-4573-8BC5-F3917AF80838}" type="asst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1200" dirty="0" smtClean="0">
              <a:solidFill>
                <a:schemeClr val="tx1"/>
              </a:solidFill>
            </a:rPr>
            <a:t>ACO</a:t>
          </a:r>
        </a:p>
        <a:p>
          <a:pPr>
            <a:spcAft>
              <a:spcPts val="0"/>
            </a:spcAft>
          </a:pPr>
          <a:r>
            <a:rPr lang="en-GB" sz="1200" dirty="0" smtClean="0">
              <a:solidFill>
                <a:schemeClr val="tx1"/>
              </a:solidFill>
            </a:rPr>
            <a:t>Matthew </a:t>
          </a:r>
          <a:r>
            <a:rPr lang="en-GB" sz="1200" dirty="0" err="1" smtClean="0">
              <a:solidFill>
                <a:schemeClr val="tx1"/>
              </a:solidFill>
            </a:rPr>
            <a:t>Juravcic</a:t>
          </a:r>
          <a:endParaRPr lang="en-GB" sz="1200" dirty="0" smtClean="0">
            <a:solidFill>
              <a:schemeClr val="tx1"/>
            </a:solidFill>
          </a:endParaRPr>
        </a:p>
      </dgm:t>
    </dgm:pt>
    <dgm:pt modelId="{CAEB4F3F-C4FB-46A1-B307-CFBFEF95DD01}" type="parTrans" cxnId="{8551AAD9-61C5-415A-A900-D1F77E70BABE}">
      <dgm:prSet/>
      <dgm:spPr/>
      <dgm:t>
        <a:bodyPr/>
        <a:lstStyle/>
        <a:p>
          <a:endParaRPr lang="en-GB"/>
        </a:p>
      </dgm:t>
    </dgm:pt>
    <dgm:pt modelId="{1285E989-2911-436D-BCFA-DB31CBA1915F}" type="sibTrans" cxnId="{8551AAD9-61C5-415A-A900-D1F77E70BABE}">
      <dgm:prSet/>
      <dgm:spPr/>
      <dgm:t>
        <a:bodyPr/>
        <a:lstStyle/>
        <a:p>
          <a:endParaRPr lang="en-GB"/>
        </a:p>
      </dgm:t>
    </dgm:pt>
    <dgm:pt modelId="{3DB0A92D-ACD3-4638-A907-1FA22ACF4083}" type="asst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sz="1200" dirty="0" smtClean="0">
              <a:solidFill>
                <a:schemeClr val="tx1"/>
              </a:solidFill>
            </a:rPr>
            <a:t>ACO</a:t>
          </a:r>
        </a:p>
        <a:p>
          <a:r>
            <a:rPr lang="en-GB" sz="1200" dirty="0" smtClean="0">
              <a:solidFill>
                <a:schemeClr val="tx1"/>
              </a:solidFill>
            </a:rPr>
            <a:t>Rhys Jenkins</a:t>
          </a:r>
          <a:endParaRPr lang="en-GB" sz="1200" dirty="0">
            <a:solidFill>
              <a:schemeClr val="tx1"/>
            </a:solidFill>
          </a:endParaRPr>
        </a:p>
      </dgm:t>
    </dgm:pt>
    <dgm:pt modelId="{43D32FE7-6A29-45D7-9D3F-FCBCDF60CFE5}" type="parTrans" cxnId="{8B60AD41-8F82-4090-8343-C523C0A3E919}">
      <dgm:prSet/>
      <dgm:spPr/>
      <dgm:t>
        <a:bodyPr/>
        <a:lstStyle/>
        <a:p>
          <a:endParaRPr lang="en-GB"/>
        </a:p>
      </dgm:t>
    </dgm:pt>
    <dgm:pt modelId="{13FA4B0A-C114-48EA-B9FB-F5BB81E24C55}" type="sibTrans" cxnId="{8B60AD41-8F82-4090-8343-C523C0A3E919}">
      <dgm:prSet/>
      <dgm:spPr/>
      <dgm:t>
        <a:bodyPr/>
        <a:lstStyle/>
        <a:p>
          <a:endParaRPr lang="en-GB"/>
        </a:p>
      </dgm:t>
    </dgm:pt>
    <dgm:pt modelId="{60C3C33D-BD67-43B7-94BC-C1C1771CDC6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1200" dirty="0" smtClean="0">
              <a:solidFill>
                <a:schemeClr val="tx1"/>
              </a:solidFill>
            </a:rPr>
            <a:t>CM – </a:t>
          </a:r>
          <a:r>
            <a:rPr lang="en-GB" sz="1200" dirty="0" err="1" smtClean="0">
              <a:solidFill>
                <a:schemeClr val="tx1"/>
              </a:solidFill>
            </a:rPr>
            <a:t>Anaes</a:t>
          </a:r>
          <a:r>
            <a:rPr lang="en-GB" sz="1200" dirty="0" smtClean="0">
              <a:solidFill>
                <a:schemeClr val="tx1"/>
              </a:solidFill>
            </a:rPr>
            <a:t>, Breath, IV</a:t>
          </a:r>
        </a:p>
        <a:p>
          <a:pPr>
            <a:spcAft>
              <a:spcPts val="0"/>
            </a:spcAft>
          </a:pPr>
          <a:r>
            <a:rPr lang="en-GB" sz="1200" dirty="0" smtClean="0">
              <a:solidFill>
                <a:schemeClr val="tx1"/>
              </a:solidFill>
            </a:rPr>
            <a:t>Nia Harvey</a:t>
          </a:r>
          <a:endParaRPr lang="en-GB" sz="1200" dirty="0">
            <a:solidFill>
              <a:schemeClr val="tx1"/>
            </a:solidFill>
          </a:endParaRPr>
        </a:p>
      </dgm:t>
    </dgm:pt>
    <dgm:pt modelId="{0D5566D9-5FC5-450F-A39B-BB2E9C5C659A}" type="parTrans" cxnId="{40CA5265-F25D-4638-8607-9E3B0F4FC78F}">
      <dgm:prSet/>
      <dgm:spPr/>
      <dgm:t>
        <a:bodyPr/>
        <a:lstStyle/>
        <a:p>
          <a:endParaRPr lang="en-GB"/>
        </a:p>
      </dgm:t>
    </dgm:pt>
    <dgm:pt modelId="{0BBBB113-8905-4598-B2B4-92767A72273D}" type="sibTrans" cxnId="{40CA5265-F25D-4638-8607-9E3B0F4FC78F}">
      <dgm:prSet/>
      <dgm:spPr/>
      <dgm:t>
        <a:bodyPr/>
        <a:lstStyle/>
        <a:p>
          <a:endParaRPr lang="en-GB"/>
        </a:p>
      </dgm:t>
    </dgm:pt>
    <dgm:pt modelId="{940CE488-E1B5-4DB1-91FB-5FA0CEE1CC2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sz="1200" dirty="0" smtClean="0">
              <a:solidFill>
                <a:schemeClr val="tx1"/>
              </a:solidFill>
            </a:rPr>
            <a:t>Theatre </a:t>
          </a:r>
        </a:p>
        <a:p>
          <a:r>
            <a:rPr lang="en-GB" sz="1200" dirty="0" smtClean="0">
              <a:solidFill>
                <a:schemeClr val="tx1"/>
              </a:solidFill>
            </a:rPr>
            <a:t>Consumables</a:t>
          </a:r>
          <a:endParaRPr lang="en-GB" sz="1200" dirty="0">
            <a:solidFill>
              <a:schemeClr val="tx1"/>
            </a:solidFill>
          </a:endParaRPr>
        </a:p>
      </dgm:t>
    </dgm:pt>
    <dgm:pt modelId="{C57FCA34-7303-4921-B4E1-77DF332A7328}" type="parTrans" cxnId="{AEFE6351-4CA8-4C82-9F17-6AC9E667A873}">
      <dgm:prSet/>
      <dgm:spPr/>
      <dgm:t>
        <a:bodyPr/>
        <a:lstStyle/>
        <a:p>
          <a:endParaRPr lang="en-GB"/>
        </a:p>
      </dgm:t>
    </dgm:pt>
    <dgm:pt modelId="{AB3FC5CD-3B78-40A5-9886-C6A9E3D5DD61}" type="sibTrans" cxnId="{AEFE6351-4CA8-4C82-9F17-6AC9E667A873}">
      <dgm:prSet/>
      <dgm:spPr/>
      <dgm:t>
        <a:bodyPr/>
        <a:lstStyle/>
        <a:p>
          <a:endParaRPr lang="en-GB"/>
        </a:p>
      </dgm:t>
    </dgm:pt>
    <dgm:pt modelId="{C6BC4DDB-E826-4AB5-BD3D-D4FC85FAB594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sz="1200" dirty="0" smtClean="0">
              <a:solidFill>
                <a:schemeClr val="tx1"/>
              </a:solidFill>
            </a:rPr>
            <a:t>CO Vascular</a:t>
          </a:r>
        </a:p>
        <a:p>
          <a:r>
            <a:rPr lang="en-GB" sz="1200" dirty="0" smtClean="0">
              <a:solidFill>
                <a:schemeClr val="tx1"/>
              </a:solidFill>
            </a:rPr>
            <a:t>Vicky Evans</a:t>
          </a:r>
          <a:endParaRPr lang="en-GB" sz="1200" dirty="0">
            <a:solidFill>
              <a:schemeClr val="tx1"/>
            </a:solidFill>
          </a:endParaRPr>
        </a:p>
      </dgm:t>
    </dgm:pt>
    <dgm:pt modelId="{D650A704-9B64-4BF0-BA08-9417F5C60000}" type="parTrans" cxnId="{F5F1BFA8-2086-4686-9EC1-BC5658BBD892}">
      <dgm:prSet/>
      <dgm:spPr/>
      <dgm:t>
        <a:bodyPr/>
        <a:lstStyle/>
        <a:p>
          <a:endParaRPr lang="en-GB"/>
        </a:p>
      </dgm:t>
    </dgm:pt>
    <dgm:pt modelId="{4DB9889C-835D-4111-8594-C9C20ECE3BB3}" type="sibTrans" cxnId="{F5F1BFA8-2086-4686-9EC1-BC5658BBD892}">
      <dgm:prSet/>
      <dgm:spPr/>
      <dgm:t>
        <a:bodyPr/>
        <a:lstStyle/>
        <a:p>
          <a:endParaRPr lang="en-GB"/>
        </a:p>
      </dgm:t>
    </dgm:pt>
    <dgm:pt modelId="{20CF1348-B97C-4420-B776-9650A27D4DDA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200" dirty="0" smtClean="0">
              <a:solidFill>
                <a:schemeClr val="tx1"/>
              </a:solidFill>
            </a:rPr>
            <a:t>CO </a:t>
          </a:r>
          <a:r>
            <a:rPr lang="en-GB" sz="1200" dirty="0" err="1" smtClean="0">
              <a:solidFill>
                <a:schemeClr val="tx1"/>
              </a:solidFill>
            </a:rPr>
            <a:t>Theatreware</a:t>
          </a:r>
          <a:endParaRPr lang="en-GB" sz="1200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200" dirty="0" smtClean="0">
              <a:solidFill>
                <a:schemeClr val="tx1"/>
              </a:solidFill>
            </a:rPr>
            <a:t>Emma Keen</a:t>
          </a:r>
          <a:endParaRPr lang="en-GB" sz="1200" dirty="0">
            <a:solidFill>
              <a:schemeClr val="tx1"/>
            </a:solidFill>
          </a:endParaRPr>
        </a:p>
      </dgm:t>
    </dgm:pt>
    <dgm:pt modelId="{23DFAF85-65BD-4AD7-9A1B-9BF573ABDA6A}" type="parTrans" cxnId="{FF619038-DEBA-49BB-B792-91557ECC3BC5}">
      <dgm:prSet/>
      <dgm:spPr/>
      <dgm:t>
        <a:bodyPr/>
        <a:lstStyle/>
        <a:p>
          <a:endParaRPr lang="en-GB"/>
        </a:p>
      </dgm:t>
    </dgm:pt>
    <dgm:pt modelId="{5653BB1A-15A1-4B70-82AD-456F75F2D19B}" type="sibTrans" cxnId="{FF619038-DEBA-49BB-B792-91557ECC3BC5}">
      <dgm:prSet/>
      <dgm:spPr/>
      <dgm:t>
        <a:bodyPr/>
        <a:lstStyle/>
        <a:p>
          <a:endParaRPr lang="en-GB"/>
        </a:p>
      </dgm:t>
    </dgm:pt>
    <dgm:pt modelId="{CEFE79E2-CEA9-4D9B-AB7D-F41B3B97B2A9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sz="1200" dirty="0" smtClean="0">
              <a:solidFill>
                <a:schemeClr val="tx1"/>
              </a:solidFill>
            </a:rPr>
            <a:t>CO Airways</a:t>
          </a:r>
        </a:p>
        <a:p>
          <a:r>
            <a:rPr lang="en-GB" sz="1200" dirty="0" smtClean="0">
              <a:solidFill>
                <a:schemeClr val="tx1"/>
              </a:solidFill>
            </a:rPr>
            <a:t>Rhian Davies</a:t>
          </a:r>
          <a:endParaRPr lang="en-GB" sz="1200" dirty="0">
            <a:solidFill>
              <a:schemeClr val="tx1"/>
            </a:solidFill>
          </a:endParaRPr>
        </a:p>
      </dgm:t>
    </dgm:pt>
    <dgm:pt modelId="{7F9F3A55-F103-449B-A7B3-79474DBCCEFE}" type="parTrans" cxnId="{9A5C2F77-DAED-4559-B74E-A96374537FA9}">
      <dgm:prSet/>
      <dgm:spPr/>
      <dgm:t>
        <a:bodyPr/>
        <a:lstStyle/>
        <a:p>
          <a:endParaRPr lang="en-GB"/>
        </a:p>
      </dgm:t>
    </dgm:pt>
    <dgm:pt modelId="{A5CB0CC5-96BF-4E0E-BE23-CF119D68DEC1}" type="sibTrans" cxnId="{9A5C2F77-DAED-4559-B74E-A96374537FA9}">
      <dgm:prSet/>
      <dgm:spPr/>
      <dgm:t>
        <a:bodyPr/>
        <a:lstStyle/>
        <a:p>
          <a:endParaRPr lang="en-GB"/>
        </a:p>
      </dgm:t>
    </dgm:pt>
    <dgm:pt modelId="{E8843B57-2600-42C0-929C-2917F7BB15AF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1200" dirty="0" smtClean="0">
              <a:solidFill>
                <a:schemeClr val="tx1"/>
              </a:solidFill>
            </a:rPr>
            <a:t>CO Needles, Breath</a:t>
          </a:r>
        </a:p>
        <a:p>
          <a:pPr>
            <a:spcAft>
              <a:spcPts val="0"/>
            </a:spcAft>
          </a:pPr>
          <a:r>
            <a:rPr lang="en-GB" sz="1200" dirty="0" smtClean="0">
              <a:solidFill>
                <a:schemeClr val="tx1"/>
              </a:solidFill>
            </a:rPr>
            <a:t>Laura Perrott</a:t>
          </a:r>
          <a:endParaRPr lang="en-GB" sz="1200" dirty="0">
            <a:solidFill>
              <a:schemeClr val="tx1"/>
            </a:solidFill>
          </a:endParaRPr>
        </a:p>
      </dgm:t>
    </dgm:pt>
    <dgm:pt modelId="{8AABCD42-7C30-498B-9517-4ADEC10A3211}" type="parTrans" cxnId="{3A5E3926-C2C8-4D3D-9CFF-C731823604D2}">
      <dgm:prSet/>
      <dgm:spPr/>
      <dgm:t>
        <a:bodyPr/>
        <a:lstStyle/>
        <a:p>
          <a:endParaRPr lang="en-GB"/>
        </a:p>
      </dgm:t>
    </dgm:pt>
    <dgm:pt modelId="{56D98B33-B236-4775-A5A2-362CC623040A}" type="sibTrans" cxnId="{3A5E3926-C2C8-4D3D-9CFF-C731823604D2}">
      <dgm:prSet/>
      <dgm:spPr/>
      <dgm:t>
        <a:bodyPr/>
        <a:lstStyle/>
        <a:p>
          <a:endParaRPr lang="en-GB"/>
        </a:p>
      </dgm:t>
    </dgm:pt>
    <dgm:pt modelId="{6BEB2DC2-501E-45E8-9866-F7F9A8FE145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1200" dirty="0" smtClean="0">
              <a:solidFill>
                <a:schemeClr val="tx1"/>
              </a:solidFill>
            </a:rPr>
            <a:t>CM</a:t>
          </a:r>
        </a:p>
        <a:p>
          <a:pPr>
            <a:spcAft>
              <a:spcPts val="0"/>
            </a:spcAft>
          </a:pPr>
          <a:r>
            <a:rPr lang="en-GB" sz="1200" dirty="0" err="1" smtClean="0">
              <a:solidFill>
                <a:schemeClr val="tx1"/>
              </a:solidFill>
            </a:rPr>
            <a:t>Diag</a:t>
          </a:r>
          <a:r>
            <a:rPr lang="en-GB" sz="1200" dirty="0" smtClean="0">
              <a:solidFill>
                <a:schemeClr val="tx1"/>
              </a:solidFill>
            </a:rPr>
            <a:t>, Gen Med</a:t>
          </a:r>
        </a:p>
        <a:p>
          <a:pPr>
            <a:spcAft>
              <a:spcPts val="0"/>
            </a:spcAft>
          </a:pPr>
          <a:r>
            <a:rPr lang="en-GB" sz="1200" dirty="0" smtClean="0">
              <a:solidFill>
                <a:schemeClr val="tx1"/>
              </a:solidFill>
            </a:rPr>
            <a:t>Joanne Prothero</a:t>
          </a:r>
          <a:endParaRPr lang="en-GB" sz="1200" dirty="0">
            <a:solidFill>
              <a:schemeClr val="tx1"/>
            </a:solidFill>
          </a:endParaRPr>
        </a:p>
      </dgm:t>
    </dgm:pt>
    <dgm:pt modelId="{920230BF-416F-4A06-A52E-C0DB505D661E}" type="parTrans" cxnId="{D99C0FB8-3F8B-422C-89E2-9D02D51C7C99}">
      <dgm:prSet/>
      <dgm:spPr/>
      <dgm:t>
        <a:bodyPr/>
        <a:lstStyle/>
        <a:p>
          <a:endParaRPr lang="en-GB"/>
        </a:p>
      </dgm:t>
    </dgm:pt>
    <dgm:pt modelId="{5D792E00-2756-442E-9160-A1E6B3C62AA4}" type="sibTrans" cxnId="{D99C0FB8-3F8B-422C-89E2-9D02D51C7C99}">
      <dgm:prSet/>
      <dgm:spPr/>
      <dgm:t>
        <a:bodyPr/>
        <a:lstStyle/>
        <a:p>
          <a:endParaRPr lang="en-GB"/>
        </a:p>
      </dgm:t>
    </dgm:pt>
    <dgm:pt modelId="{B562C06A-0F4E-4714-A265-9A9D1F7F172D}">
      <dgm:prSet custT="1"/>
      <dgm:spPr>
        <a:solidFill>
          <a:srgbClr val="FFFF00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1200" dirty="0" smtClean="0">
              <a:solidFill>
                <a:schemeClr val="tx1"/>
              </a:solidFill>
            </a:rPr>
            <a:t>CO Med Consumables</a:t>
          </a:r>
        </a:p>
        <a:p>
          <a:pPr>
            <a:spcAft>
              <a:spcPts val="0"/>
            </a:spcAft>
          </a:pPr>
          <a:r>
            <a:rPr lang="en-GB" sz="1200" dirty="0" smtClean="0">
              <a:solidFill>
                <a:schemeClr val="tx1"/>
              </a:solidFill>
            </a:rPr>
            <a:t>Band 4</a:t>
          </a:r>
          <a:endParaRPr lang="en-GB" sz="1200" dirty="0">
            <a:solidFill>
              <a:schemeClr val="tx1"/>
            </a:solidFill>
          </a:endParaRPr>
        </a:p>
      </dgm:t>
    </dgm:pt>
    <dgm:pt modelId="{0497BEDB-310B-4717-A8D8-8D263A1A333E}" type="parTrans" cxnId="{1604F14E-DB73-4457-A4E8-2DE61DDD281D}">
      <dgm:prSet/>
      <dgm:spPr/>
      <dgm:t>
        <a:bodyPr/>
        <a:lstStyle/>
        <a:p>
          <a:endParaRPr lang="en-GB"/>
        </a:p>
      </dgm:t>
    </dgm:pt>
    <dgm:pt modelId="{A49A863B-EC4A-4663-AE72-7733D72193D6}" type="sibTrans" cxnId="{1604F14E-DB73-4457-A4E8-2DE61DDD281D}">
      <dgm:prSet/>
      <dgm:spPr/>
      <dgm:t>
        <a:bodyPr/>
        <a:lstStyle/>
        <a:p>
          <a:endParaRPr lang="en-GB"/>
        </a:p>
      </dgm:t>
    </dgm:pt>
    <dgm:pt modelId="{22DDC4D9-7EFD-4185-BC0A-C30028031001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sz="1200" dirty="0" smtClean="0">
              <a:solidFill>
                <a:schemeClr val="tx1"/>
              </a:solidFill>
            </a:rPr>
            <a:t>CO Diagnostics</a:t>
          </a:r>
        </a:p>
        <a:p>
          <a:r>
            <a:rPr lang="en-GB" sz="1200" dirty="0" err="1" smtClean="0">
              <a:solidFill>
                <a:schemeClr val="tx1"/>
              </a:solidFill>
            </a:rPr>
            <a:t>Carys</a:t>
          </a:r>
          <a:r>
            <a:rPr lang="en-GB" sz="1200" dirty="0" smtClean="0">
              <a:solidFill>
                <a:schemeClr val="tx1"/>
              </a:solidFill>
            </a:rPr>
            <a:t> </a:t>
          </a:r>
          <a:r>
            <a:rPr lang="en-GB" sz="1200" dirty="0" err="1" smtClean="0">
              <a:solidFill>
                <a:schemeClr val="tx1"/>
              </a:solidFill>
            </a:rPr>
            <a:t>Toozer</a:t>
          </a:r>
          <a:endParaRPr lang="en-GB" sz="1200" dirty="0">
            <a:solidFill>
              <a:schemeClr val="tx1"/>
            </a:solidFill>
          </a:endParaRPr>
        </a:p>
      </dgm:t>
    </dgm:pt>
    <dgm:pt modelId="{791E76B3-0609-4083-8A55-428B616C1CF7}" type="parTrans" cxnId="{3DA396D7-C292-4083-BF69-10EA1E6C0654}">
      <dgm:prSet/>
      <dgm:spPr/>
      <dgm:t>
        <a:bodyPr/>
        <a:lstStyle/>
        <a:p>
          <a:endParaRPr lang="en-GB"/>
        </a:p>
      </dgm:t>
    </dgm:pt>
    <dgm:pt modelId="{7BDB9A24-2D58-4042-A221-D81CC6DD07FE}" type="sibTrans" cxnId="{3DA396D7-C292-4083-BF69-10EA1E6C0654}">
      <dgm:prSet/>
      <dgm:spPr/>
      <dgm:t>
        <a:bodyPr/>
        <a:lstStyle/>
        <a:p>
          <a:endParaRPr lang="en-GB"/>
        </a:p>
      </dgm:t>
    </dgm:pt>
    <dgm:pt modelId="{4E706CAA-8396-4AD2-935B-0AA8B4ABC2F4}">
      <dgm:prSet custT="1"/>
      <dgm:spPr>
        <a:solidFill>
          <a:srgbClr val="FFFF00"/>
        </a:solidFill>
      </dgm:spPr>
      <dgm:t>
        <a:bodyPr/>
        <a:lstStyle/>
        <a:p>
          <a:r>
            <a:rPr lang="en-GB" sz="1200" dirty="0" smtClean="0">
              <a:solidFill>
                <a:schemeClr val="tx1"/>
              </a:solidFill>
            </a:rPr>
            <a:t>CO Diagnostics</a:t>
          </a:r>
        </a:p>
        <a:p>
          <a:r>
            <a:rPr lang="en-GB" sz="1200" dirty="0" smtClean="0">
              <a:solidFill>
                <a:schemeClr val="tx1"/>
              </a:solidFill>
            </a:rPr>
            <a:t>Band 4</a:t>
          </a:r>
          <a:endParaRPr lang="en-GB" sz="1200" dirty="0">
            <a:solidFill>
              <a:schemeClr val="tx1"/>
            </a:solidFill>
          </a:endParaRPr>
        </a:p>
      </dgm:t>
    </dgm:pt>
    <dgm:pt modelId="{4853D080-A7FD-440A-8FFB-53AAE91AD8D6}" type="parTrans" cxnId="{45848684-9EA3-4590-ACBA-1ADEB4BC1327}">
      <dgm:prSet/>
      <dgm:spPr/>
      <dgm:t>
        <a:bodyPr/>
        <a:lstStyle/>
        <a:p>
          <a:endParaRPr lang="en-GB"/>
        </a:p>
      </dgm:t>
    </dgm:pt>
    <dgm:pt modelId="{B1648E68-E9C8-4220-904F-99C7062D2997}" type="sibTrans" cxnId="{45848684-9EA3-4590-ACBA-1ADEB4BC1327}">
      <dgm:prSet/>
      <dgm:spPr/>
      <dgm:t>
        <a:bodyPr/>
        <a:lstStyle/>
        <a:p>
          <a:endParaRPr lang="en-GB"/>
        </a:p>
      </dgm:t>
    </dgm:pt>
    <dgm:pt modelId="{5C66124E-4946-4425-A043-E2750048AC89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1200" dirty="0" smtClean="0">
              <a:solidFill>
                <a:schemeClr val="tx1"/>
              </a:solidFill>
            </a:rPr>
            <a:t>CO Theatre Equip</a:t>
          </a:r>
        </a:p>
        <a:p>
          <a:pPr>
            <a:spcAft>
              <a:spcPts val="0"/>
            </a:spcAft>
          </a:pPr>
          <a:r>
            <a:rPr lang="en-GB" sz="1200" dirty="0" smtClean="0">
              <a:solidFill>
                <a:schemeClr val="tx1"/>
              </a:solidFill>
            </a:rPr>
            <a:t>Adam </a:t>
          </a:r>
          <a:r>
            <a:rPr lang="en-GB" sz="1200" dirty="0" err="1" smtClean="0">
              <a:solidFill>
                <a:schemeClr val="tx1"/>
              </a:solidFill>
            </a:rPr>
            <a:t>Challonder</a:t>
          </a:r>
          <a:endParaRPr lang="en-GB" sz="1200" dirty="0">
            <a:solidFill>
              <a:schemeClr val="tx1"/>
            </a:solidFill>
          </a:endParaRPr>
        </a:p>
      </dgm:t>
    </dgm:pt>
    <dgm:pt modelId="{63AD679A-B3D7-4B74-B6A5-1E8AB91CC99D}" type="parTrans" cxnId="{91D954C5-8AB4-4651-932B-894EAEBBFA6C}">
      <dgm:prSet/>
      <dgm:spPr/>
      <dgm:t>
        <a:bodyPr/>
        <a:lstStyle/>
        <a:p>
          <a:endParaRPr lang="en-GB"/>
        </a:p>
      </dgm:t>
    </dgm:pt>
    <dgm:pt modelId="{F26286E6-A701-4574-BE96-36EEE2882D3C}" type="sibTrans" cxnId="{91D954C5-8AB4-4651-932B-894EAEBBFA6C}">
      <dgm:prSet/>
      <dgm:spPr/>
      <dgm:t>
        <a:bodyPr/>
        <a:lstStyle/>
        <a:p>
          <a:endParaRPr lang="en-GB"/>
        </a:p>
      </dgm:t>
    </dgm:pt>
    <dgm:pt modelId="{9CB7C30F-ACE1-425F-97E6-29415D21BE58}" type="pres">
      <dgm:prSet presAssocID="{1D94910D-3299-4625-9479-69BDEC06775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5C25A35-30AB-4F24-9744-F8F6C00D44A8}" type="pres">
      <dgm:prSet presAssocID="{34CF1AD8-88E6-49C0-A1C6-B6611191EB43}" presName="hierRoot1" presStyleCnt="0">
        <dgm:presLayoutVars>
          <dgm:hierBranch val="init"/>
        </dgm:presLayoutVars>
      </dgm:prSet>
      <dgm:spPr/>
    </dgm:pt>
    <dgm:pt modelId="{61C2DECA-78F8-4641-8217-BEFAEE61C51B}" type="pres">
      <dgm:prSet presAssocID="{34CF1AD8-88E6-49C0-A1C6-B6611191EB43}" presName="rootComposite1" presStyleCnt="0"/>
      <dgm:spPr/>
    </dgm:pt>
    <dgm:pt modelId="{DCF4AED8-9A5C-40D5-9AF2-041D1B885940}" type="pres">
      <dgm:prSet presAssocID="{34CF1AD8-88E6-49C0-A1C6-B6611191EB4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A0C00F7-8E1D-46E3-9E91-3C99ED2CA61D}" type="pres">
      <dgm:prSet presAssocID="{34CF1AD8-88E6-49C0-A1C6-B6611191EB43}" presName="rootConnector1" presStyleLbl="node1" presStyleIdx="0" presStyleCnt="0"/>
      <dgm:spPr/>
      <dgm:t>
        <a:bodyPr/>
        <a:lstStyle/>
        <a:p>
          <a:endParaRPr lang="en-GB"/>
        </a:p>
      </dgm:t>
    </dgm:pt>
    <dgm:pt modelId="{2FA825FC-FD71-42D5-B791-99263AF2D60E}" type="pres">
      <dgm:prSet presAssocID="{34CF1AD8-88E6-49C0-A1C6-B6611191EB43}" presName="hierChild2" presStyleCnt="0"/>
      <dgm:spPr/>
    </dgm:pt>
    <dgm:pt modelId="{8F0FCCA1-2799-4175-8F58-F2B75D43C3CA}" type="pres">
      <dgm:prSet presAssocID="{0D5566D9-5FC5-450F-A39B-BB2E9C5C659A}" presName="Name37" presStyleLbl="parChTrans1D2" presStyleIdx="0" presStyleCnt="5"/>
      <dgm:spPr/>
      <dgm:t>
        <a:bodyPr/>
        <a:lstStyle/>
        <a:p>
          <a:endParaRPr lang="en-GB"/>
        </a:p>
      </dgm:t>
    </dgm:pt>
    <dgm:pt modelId="{02341A1E-BBA2-4DAC-ACAE-8BF6D56E9EB4}" type="pres">
      <dgm:prSet presAssocID="{60C3C33D-BD67-43B7-94BC-C1C1771CDC6D}" presName="hierRoot2" presStyleCnt="0">
        <dgm:presLayoutVars>
          <dgm:hierBranch val="init"/>
        </dgm:presLayoutVars>
      </dgm:prSet>
      <dgm:spPr/>
    </dgm:pt>
    <dgm:pt modelId="{61C873CA-AA7D-4D5B-8B7E-92053A44DD78}" type="pres">
      <dgm:prSet presAssocID="{60C3C33D-BD67-43B7-94BC-C1C1771CDC6D}" presName="rootComposite" presStyleCnt="0"/>
      <dgm:spPr/>
    </dgm:pt>
    <dgm:pt modelId="{1260835E-C3F9-4883-9C18-DFE20F2E8E5E}" type="pres">
      <dgm:prSet presAssocID="{60C3C33D-BD67-43B7-94BC-C1C1771CDC6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6FE6569-11AB-4984-B953-C6C3B4F5FF57}" type="pres">
      <dgm:prSet presAssocID="{60C3C33D-BD67-43B7-94BC-C1C1771CDC6D}" presName="rootConnector" presStyleLbl="node2" presStyleIdx="0" presStyleCnt="3"/>
      <dgm:spPr/>
      <dgm:t>
        <a:bodyPr/>
        <a:lstStyle/>
        <a:p>
          <a:endParaRPr lang="en-GB"/>
        </a:p>
      </dgm:t>
    </dgm:pt>
    <dgm:pt modelId="{D2DD3E23-7912-446A-AA71-1F5CDB128C42}" type="pres">
      <dgm:prSet presAssocID="{60C3C33D-BD67-43B7-94BC-C1C1771CDC6D}" presName="hierChild4" presStyleCnt="0"/>
      <dgm:spPr/>
    </dgm:pt>
    <dgm:pt modelId="{9851CE0C-258C-40D3-AA7C-736C937765D8}" type="pres">
      <dgm:prSet presAssocID="{D650A704-9B64-4BF0-BA08-9417F5C60000}" presName="Name37" presStyleLbl="parChTrans1D3" presStyleIdx="0" presStyleCnt="8"/>
      <dgm:spPr/>
      <dgm:t>
        <a:bodyPr/>
        <a:lstStyle/>
        <a:p>
          <a:endParaRPr lang="en-GB"/>
        </a:p>
      </dgm:t>
    </dgm:pt>
    <dgm:pt modelId="{72E24005-9DA4-431E-987C-03FD85B05DC7}" type="pres">
      <dgm:prSet presAssocID="{C6BC4DDB-E826-4AB5-BD3D-D4FC85FAB594}" presName="hierRoot2" presStyleCnt="0">
        <dgm:presLayoutVars>
          <dgm:hierBranch val="init"/>
        </dgm:presLayoutVars>
      </dgm:prSet>
      <dgm:spPr/>
    </dgm:pt>
    <dgm:pt modelId="{45E289AE-3EAA-4736-8CD1-F74A745449EC}" type="pres">
      <dgm:prSet presAssocID="{C6BC4DDB-E826-4AB5-BD3D-D4FC85FAB594}" presName="rootComposite" presStyleCnt="0"/>
      <dgm:spPr/>
    </dgm:pt>
    <dgm:pt modelId="{DFD43611-357D-432E-98B9-1D447AA22727}" type="pres">
      <dgm:prSet presAssocID="{C6BC4DDB-E826-4AB5-BD3D-D4FC85FAB594}" presName="rootText" presStyleLbl="node3" presStyleIdx="0" presStyleCnt="8" custLinFactNeighborY="-58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DE8E5CF-BE41-4AE3-8030-D7B4CB6D97E1}" type="pres">
      <dgm:prSet presAssocID="{C6BC4DDB-E826-4AB5-BD3D-D4FC85FAB594}" presName="rootConnector" presStyleLbl="node3" presStyleIdx="0" presStyleCnt="8"/>
      <dgm:spPr/>
      <dgm:t>
        <a:bodyPr/>
        <a:lstStyle/>
        <a:p>
          <a:endParaRPr lang="en-GB"/>
        </a:p>
      </dgm:t>
    </dgm:pt>
    <dgm:pt modelId="{A536C15B-C5F6-4C0C-B961-E256DADCACD4}" type="pres">
      <dgm:prSet presAssocID="{C6BC4DDB-E826-4AB5-BD3D-D4FC85FAB594}" presName="hierChild4" presStyleCnt="0"/>
      <dgm:spPr/>
    </dgm:pt>
    <dgm:pt modelId="{71ECAE7A-DA73-40E6-A2E6-1F0F591E374C}" type="pres">
      <dgm:prSet presAssocID="{C6BC4DDB-E826-4AB5-BD3D-D4FC85FAB594}" presName="hierChild5" presStyleCnt="0"/>
      <dgm:spPr/>
    </dgm:pt>
    <dgm:pt modelId="{F144B9D8-0BA2-4AF6-9CA5-21A5FF5F28A7}" type="pres">
      <dgm:prSet presAssocID="{7F9F3A55-F103-449B-A7B3-79474DBCCEFE}" presName="Name37" presStyleLbl="parChTrans1D3" presStyleIdx="1" presStyleCnt="8"/>
      <dgm:spPr/>
      <dgm:t>
        <a:bodyPr/>
        <a:lstStyle/>
        <a:p>
          <a:endParaRPr lang="en-GB"/>
        </a:p>
      </dgm:t>
    </dgm:pt>
    <dgm:pt modelId="{C8935AE2-BEC7-4363-A721-4CC0B1331F61}" type="pres">
      <dgm:prSet presAssocID="{CEFE79E2-CEA9-4D9B-AB7D-F41B3B97B2A9}" presName="hierRoot2" presStyleCnt="0">
        <dgm:presLayoutVars>
          <dgm:hierBranch val="init"/>
        </dgm:presLayoutVars>
      </dgm:prSet>
      <dgm:spPr/>
    </dgm:pt>
    <dgm:pt modelId="{8739CE83-476D-4E46-B4F0-6BF2076741E7}" type="pres">
      <dgm:prSet presAssocID="{CEFE79E2-CEA9-4D9B-AB7D-F41B3B97B2A9}" presName="rootComposite" presStyleCnt="0"/>
      <dgm:spPr/>
    </dgm:pt>
    <dgm:pt modelId="{2A18D6E6-157B-481B-B24B-5FD1EDA737DC}" type="pres">
      <dgm:prSet presAssocID="{CEFE79E2-CEA9-4D9B-AB7D-F41B3B97B2A9}" presName="rootText" presStyleLbl="node3" presStyleIdx="1" presStyleCnt="8" custLinFactNeighborY="-58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2AABB21-C2E3-4D86-96DC-FAD3E47CAB2A}" type="pres">
      <dgm:prSet presAssocID="{CEFE79E2-CEA9-4D9B-AB7D-F41B3B97B2A9}" presName="rootConnector" presStyleLbl="node3" presStyleIdx="1" presStyleCnt="8"/>
      <dgm:spPr/>
      <dgm:t>
        <a:bodyPr/>
        <a:lstStyle/>
        <a:p>
          <a:endParaRPr lang="en-GB"/>
        </a:p>
      </dgm:t>
    </dgm:pt>
    <dgm:pt modelId="{C0EE9A59-1C2B-412D-AF7D-4C99820CB0A8}" type="pres">
      <dgm:prSet presAssocID="{CEFE79E2-CEA9-4D9B-AB7D-F41B3B97B2A9}" presName="hierChild4" presStyleCnt="0"/>
      <dgm:spPr/>
    </dgm:pt>
    <dgm:pt modelId="{D3DC59B7-71E4-43EE-AF67-F9667774BD1C}" type="pres">
      <dgm:prSet presAssocID="{CEFE79E2-CEA9-4D9B-AB7D-F41B3B97B2A9}" presName="hierChild5" presStyleCnt="0"/>
      <dgm:spPr/>
    </dgm:pt>
    <dgm:pt modelId="{C679560F-5399-4156-96F6-3302157C7B16}" type="pres">
      <dgm:prSet presAssocID="{8AABCD42-7C30-498B-9517-4ADEC10A3211}" presName="Name37" presStyleLbl="parChTrans1D3" presStyleIdx="2" presStyleCnt="8"/>
      <dgm:spPr/>
      <dgm:t>
        <a:bodyPr/>
        <a:lstStyle/>
        <a:p>
          <a:endParaRPr lang="en-GB"/>
        </a:p>
      </dgm:t>
    </dgm:pt>
    <dgm:pt modelId="{E75E497E-D84C-468E-BA73-4BCACFFA18B6}" type="pres">
      <dgm:prSet presAssocID="{E8843B57-2600-42C0-929C-2917F7BB15AF}" presName="hierRoot2" presStyleCnt="0">
        <dgm:presLayoutVars>
          <dgm:hierBranch val="init"/>
        </dgm:presLayoutVars>
      </dgm:prSet>
      <dgm:spPr/>
    </dgm:pt>
    <dgm:pt modelId="{9C0159C3-4A27-4F40-981A-CAA24A9768ED}" type="pres">
      <dgm:prSet presAssocID="{E8843B57-2600-42C0-929C-2917F7BB15AF}" presName="rootComposite" presStyleCnt="0"/>
      <dgm:spPr/>
    </dgm:pt>
    <dgm:pt modelId="{AB26FD09-1166-4359-A278-8AF2374A91A0}" type="pres">
      <dgm:prSet presAssocID="{E8843B57-2600-42C0-929C-2917F7BB15AF}" presName="rootText" presStyleLbl="node3" presStyleIdx="2" presStyleCnt="8" custLinFactNeighborY="-58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7CC5959-8B7A-445D-B11A-0E1DCF718910}" type="pres">
      <dgm:prSet presAssocID="{E8843B57-2600-42C0-929C-2917F7BB15AF}" presName="rootConnector" presStyleLbl="node3" presStyleIdx="2" presStyleCnt="8"/>
      <dgm:spPr/>
      <dgm:t>
        <a:bodyPr/>
        <a:lstStyle/>
        <a:p>
          <a:endParaRPr lang="en-GB"/>
        </a:p>
      </dgm:t>
    </dgm:pt>
    <dgm:pt modelId="{A02B5319-9C14-45D6-8310-A428B449F245}" type="pres">
      <dgm:prSet presAssocID="{E8843B57-2600-42C0-929C-2917F7BB15AF}" presName="hierChild4" presStyleCnt="0"/>
      <dgm:spPr/>
    </dgm:pt>
    <dgm:pt modelId="{10AB7258-EE5D-4F18-B926-CBD25CDF383E}" type="pres">
      <dgm:prSet presAssocID="{E8843B57-2600-42C0-929C-2917F7BB15AF}" presName="hierChild5" presStyleCnt="0"/>
      <dgm:spPr/>
    </dgm:pt>
    <dgm:pt modelId="{B80838A5-F562-42A6-AC81-11A56111894A}" type="pres">
      <dgm:prSet presAssocID="{60C3C33D-BD67-43B7-94BC-C1C1771CDC6D}" presName="hierChild5" presStyleCnt="0"/>
      <dgm:spPr/>
    </dgm:pt>
    <dgm:pt modelId="{DC1BEC57-9BD6-4217-96D3-30E9B0DD581F}" type="pres">
      <dgm:prSet presAssocID="{C57FCA34-7303-4921-B4E1-77DF332A7328}" presName="Name37" presStyleLbl="parChTrans1D2" presStyleIdx="1" presStyleCnt="5"/>
      <dgm:spPr/>
      <dgm:t>
        <a:bodyPr/>
        <a:lstStyle/>
        <a:p>
          <a:endParaRPr lang="en-GB"/>
        </a:p>
      </dgm:t>
    </dgm:pt>
    <dgm:pt modelId="{36E788E4-54ED-4C6E-9AB1-0403EC7F3850}" type="pres">
      <dgm:prSet presAssocID="{940CE488-E1B5-4DB1-91FB-5FA0CEE1CC2D}" presName="hierRoot2" presStyleCnt="0">
        <dgm:presLayoutVars>
          <dgm:hierBranch val="init"/>
        </dgm:presLayoutVars>
      </dgm:prSet>
      <dgm:spPr/>
    </dgm:pt>
    <dgm:pt modelId="{5DE47401-6F44-447F-9A3B-8E835F1DBEC3}" type="pres">
      <dgm:prSet presAssocID="{940CE488-E1B5-4DB1-91FB-5FA0CEE1CC2D}" presName="rootComposite" presStyleCnt="0"/>
      <dgm:spPr/>
    </dgm:pt>
    <dgm:pt modelId="{206E4AF9-3F98-48FB-806B-6B87E6D7F47A}" type="pres">
      <dgm:prSet presAssocID="{940CE488-E1B5-4DB1-91FB-5FA0CEE1CC2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A8144B1-EB00-47F0-953B-9265914FBCE0}" type="pres">
      <dgm:prSet presAssocID="{940CE488-E1B5-4DB1-91FB-5FA0CEE1CC2D}" presName="rootConnector" presStyleLbl="node2" presStyleIdx="1" presStyleCnt="3"/>
      <dgm:spPr/>
      <dgm:t>
        <a:bodyPr/>
        <a:lstStyle/>
        <a:p>
          <a:endParaRPr lang="en-GB"/>
        </a:p>
      </dgm:t>
    </dgm:pt>
    <dgm:pt modelId="{4DBFF31E-7193-424C-9857-910732C92883}" type="pres">
      <dgm:prSet presAssocID="{940CE488-E1B5-4DB1-91FB-5FA0CEE1CC2D}" presName="hierChild4" presStyleCnt="0"/>
      <dgm:spPr/>
    </dgm:pt>
    <dgm:pt modelId="{8EC10A1D-4E9F-4CA4-849A-EA0029423E4F}" type="pres">
      <dgm:prSet presAssocID="{23DFAF85-65BD-4AD7-9A1B-9BF573ABDA6A}" presName="Name37" presStyleLbl="parChTrans1D3" presStyleIdx="3" presStyleCnt="8"/>
      <dgm:spPr/>
      <dgm:t>
        <a:bodyPr/>
        <a:lstStyle/>
        <a:p>
          <a:endParaRPr lang="en-GB"/>
        </a:p>
      </dgm:t>
    </dgm:pt>
    <dgm:pt modelId="{16CF12E9-21B4-41A6-A544-C82D5E0ED65E}" type="pres">
      <dgm:prSet presAssocID="{20CF1348-B97C-4420-B776-9650A27D4DDA}" presName="hierRoot2" presStyleCnt="0">
        <dgm:presLayoutVars>
          <dgm:hierBranch val="init"/>
        </dgm:presLayoutVars>
      </dgm:prSet>
      <dgm:spPr/>
    </dgm:pt>
    <dgm:pt modelId="{74C37301-E315-4B6B-8569-52BFB0B2148A}" type="pres">
      <dgm:prSet presAssocID="{20CF1348-B97C-4420-B776-9650A27D4DDA}" presName="rootComposite" presStyleCnt="0"/>
      <dgm:spPr/>
    </dgm:pt>
    <dgm:pt modelId="{8FF79A49-3AA7-4FDF-9A5F-06D0BA7C27E7}" type="pres">
      <dgm:prSet presAssocID="{20CF1348-B97C-4420-B776-9650A27D4DDA}" presName="rootText" presStyleLbl="node3" presStyleIdx="3" presStyleCnt="8" custLinFactNeighborY="-58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A808CEF-A7C7-4C74-9447-3434460E8420}" type="pres">
      <dgm:prSet presAssocID="{20CF1348-B97C-4420-B776-9650A27D4DDA}" presName="rootConnector" presStyleLbl="node3" presStyleIdx="3" presStyleCnt="8"/>
      <dgm:spPr/>
      <dgm:t>
        <a:bodyPr/>
        <a:lstStyle/>
        <a:p>
          <a:endParaRPr lang="en-GB"/>
        </a:p>
      </dgm:t>
    </dgm:pt>
    <dgm:pt modelId="{D0E84625-7DAA-45B7-8D21-840BB89CF630}" type="pres">
      <dgm:prSet presAssocID="{20CF1348-B97C-4420-B776-9650A27D4DDA}" presName="hierChild4" presStyleCnt="0"/>
      <dgm:spPr/>
    </dgm:pt>
    <dgm:pt modelId="{C8EDB36C-928E-45FA-AD55-712C1ED28608}" type="pres">
      <dgm:prSet presAssocID="{20CF1348-B97C-4420-B776-9650A27D4DDA}" presName="hierChild5" presStyleCnt="0"/>
      <dgm:spPr/>
    </dgm:pt>
    <dgm:pt modelId="{625FD799-9B1B-4CFE-A3DC-C02390A062C5}" type="pres">
      <dgm:prSet presAssocID="{63AD679A-B3D7-4B74-B6A5-1E8AB91CC99D}" presName="Name37" presStyleLbl="parChTrans1D3" presStyleIdx="4" presStyleCnt="8"/>
      <dgm:spPr/>
      <dgm:t>
        <a:bodyPr/>
        <a:lstStyle/>
        <a:p>
          <a:endParaRPr lang="en-GB"/>
        </a:p>
      </dgm:t>
    </dgm:pt>
    <dgm:pt modelId="{3AD685C6-2CE1-4AA4-BC62-8528870DBC0B}" type="pres">
      <dgm:prSet presAssocID="{5C66124E-4946-4425-A043-E2750048AC89}" presName="hierRoot2" presStyleCnt="0">
        <dgm:presLayoutVars>
          <dgm:hierBranch val="init"/>
        </dgm:presLayoutVars>
      </dgm:prSet>
      <dgm:spPr/>
    </dgm:pt>
    <dgm:pt modelId="{2B4D815B-AFAF-4944-AAE8-0216E85F8432}" type="pres">
      <dgm:prSet presAssocID="{5C66124E-4946-4425-A043-E2750048AC89}" presName="rootComposite" presStyleCnt="0"/>
      <dgm:spPr/>
    </dgm:pt>
    <dgm:pt modelId="{96DC386B-AC31-491B-AD14-6DBE2872AE73}" type="pres">
      <dgm:prSet presAssocID="{5C66124E-4946-4425-A043-E2750048AC89}" presName="rootText" presStyleLbl="node3" presStyleIdx="4" presStyleCnt="8" custLinFactNeighborY="-58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E1AA4EE-F33A-4D62-9BE6-A9CD811CE314}" type="pres">
      <dgm:prSet presAssocID="{5C66124E-4946-4425-A043-E2750048AC89}" presName="rootConnector" presStyleLbl="node3" presStyleIdx="4" presStyleCnt="8"/>
      <dgm:spPr/>
      <dgm:t>
        <a:bodyPr/>
        <a:lstStyle/>
        <a:p>
          <a:endParaRPr lang="en-GB"/>
        </a:p>
      </dgm:t>
    </dgm:pt>
    <dgm:pt modelId="{F97F9AB9-4696-4311-99BA-EF17A399DC9C}" type="pres">
      <dgm:prSet presAssocID="{5C66124E-4946-4425-A043-E2750048AC89}" presName="hierChild4" presStyleCnt="0"/>
      <dgm:spPr/>
    </dgm:pt>
    <dgm:pt modelId="{EEB26182-7B84-4098-BD38-844FFCDC3089}" type="pres">
      <dgm:prSet presAssocID="{5C66124E-4946-4425-A043-E2750048AC89}" presName="hierChild5" presStyleCnt="0"/>
      <dgm:spPr/>
    </dgm:pt>
    <dgm:pt modelId="{D130E477-48AC-4058-ABF9-B5B1CB5551E2}" type="pres">
      <dgm:prSet presAssocID="{940CE488-E1B5-4DB1-91FB-5FA0CEE1CC2D}" presName="hierChild5" presStyleCnt="0"/>
      <dgm:spPr/>
    </dgm:pt>
    <dgm:pt modelId="{9148DD46-8C1C-4EB4-8AE6-334EAC49179E}" type="pres">
      <dgm:prSet presAssocID="{920230BF-416F-4A06-A52E-C0DB505D661E}" presName="Name37" presStyleLbl="parChTrans1D2" presStyleIdx="2" presStyleCnt="5"/>
      <dgm:spPr/>
      <dgm:t>
        <a:bodyPr/>
        <a:lstStyle/>
        <a:p>
          <a:endParaRPr lang="en-GB"/>
        </a:p>
      </dgm:t>
    </dgm:pt>
    <dgm:pt modelId="{9A654FEC-BBF0-440E-8BC1-41C0A1BDDF25}" type="pres">
      <dgm:prSet presAssocID="{6BEB2DC2-501E-45E8-9866-F7F9A8FE145D}" presName="hierRoot2" presStyleCnt="0">
        <dgm:presLayoutVars>
          <dgm:hierBranch val="init"/>
        </dgm:presLayoutVars>
      </dgm:prSet>
      <dgm:spPr/>
    </dgm:pt>
    <dgm:pt modelId="{5D53722E-3B48-4B1A-B187-E0E87F0A2386}" type="pres">
      <dgm:prSet presAssocID="{6BEB2DC2-501E-45E8-9866-F7F9A8FE145D}" presName="rootComposite" presStyleCnt="0"/>
      <dgm:spPr/>
    </dgm:pt>
    <dgm:pt modelId="{0470C206-F4EF-40ED-A6E4-61F603C8739F}" type="pres">
      <dgm:prSet presAssocID="{6BEB2DC2-501E-45E8-9866-F7F9A8FE145D}" presName="rootText" presStyleLbl="node2" presStyleIdx="2" presStyleCnt="3" custLinFactNeighborY="-58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C910E9A-4F05-4D32-A1BA-63E686392AE1}" type="pres">
      <dgm:prSet presAssocID="{6BEB2DC2-501E-45E8-9866-F7F9A8FE145D}" presName="rootConnector" presStyleLbl="node2" presStyleIdx="2" presStyleCnt="3"/>
      <dgm:spPr/>
      <dgm:t>
        <a:bodyPr/>
        <a:lstStyle/>
        <a:p>
          <a:endParaRPr lang="en-GB"/>
        </a:p>
      </dgm:t>
    </dgm:pt>
    <dgm:pt modelId="{4A23DAE5-3CA1-43AC-A0BF-3DBA32D63674}" type="pres">
      <dgm:prSet presAssocID="{6BEB2DC2-501E-45E8-9866-F7F9A8FE145D}" presName="hierChild4" presStyleCnt="0"/>
      <dgm:spPr/>
    </dgm:pt>
    <dgm:pt modelId="{563C4A14-EE4E-40FF-B040-C04B22082E31}" type="pres">
      <dgm:prSet presAssocID="{0497BEDB-310B-4717-A8D8-8D263A1A333E}" presName="Name37" presStyleLbl="parChTrans1D3" presStyleIdx="5" presStyleCnt="8"/>
      <dgm:spPr/>
      <dgm:t>
        <a:bodyPr/>
        <a:lstStyle/>
        <a:p>
          <a:endParaRPr lang="en-GB"/>
        </a:p>
      </dgm:t>
    </dgm:pt>
    <dgm:pt modelId="{E7B6D950-574C-4E36-940E-A3AE7286310D}" type="pres">
      <dgm:prSet presAssocID="{B562C06A-0F4E-4714-A265-9A9D1F7F172D}" presName="hierRoot2" presStyleCnt="0">
        <dgm:presLayoutVars>
          <dgm:hierBranch val="init"/>
        </dgm:presLayoutVars>
      </dgm:prSet>
      <dgm:spPr/>
    </dgm:pt>
    <dgm:pt modelId="{02C296C6-27F3-4838-B3CF-006778A0DE47}" type="pres">
      <dgm:prSet presAssocID="{B562C06A-0F4E-4714-A265-9A9D1F7F172D}" presName="rootComposite" presStyleCnt="0"/>
      <dgm:spPr/>
    </dgm:pt>
    <dgm:pt modelId="{FDD81B54-D18D-47BD-BED1-CC261320F512}" type="pres">
      <dgm:prSet presAssocID="{B562C06A-0F4E-4714-A265-9A9D1F7F172D}" presName="rootText" presStyleLbl="node3" presStyleIdx="5" presStyleCnt="8" custLinFactNeighborY="-58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38FDE24-5548-4849-8AA2-61C18C01DA04}" type="pres">
      <dgm:prSet presAssocID="{B562C06A-0F4E-4714-A265-9A9D1F7F172D}" presName="rootConnector" presStyleLbl="node3" presStyleIdx="5" presStyleCnt="8"/>
      <dgm:spPr/>
      <dgm:t>
        <a:bodyPr/>
        <a:lstStyle/>
        <a:p>
          <a:endParaRPr lang="en-GB"/>
        </a:p>
      </dgm:t>
    </dgm:pt>
    <dgm:pt modelId="{D75A877C-B1BB-42F0-B28B-3BE1359BFC3E}" type="pres">
      <dgm:prSet presAssocID="{B562C06A-0F4E-4714-A265-9A9D1F7F172D}" presName="hierChild4" presStyleCnt="0"/>
      <dgm:spPr/>
    </dgm:pt>
    <dgm:pt modelId="{9985ECFF-5953-4372-8480-D3B04D0A5DF2}" type="pres">
      <dgm:prSet presAssocID="{B562C06A-0F4E-4714-A265-9A9D1F7F172D}" presName="hierChild5" presStyleCnt="0"/>
      <dgm:spPr/>
    </dgm:pt>
    <dgm:pt modelId="{E933E187-B286-4AEF-AD4D-70736BB32EC4}" type="pres">
      <dgm:prSet presAssocID="{791E76B3-0609-4083-8A55-428B616C1CF7}" presName="Name37" presStyleLbl="parChTrans1D3" presStyleIdx="6" presStyleCnt="8"/>
      <dgm:spPr/>
      <dgm:t>
        <a:bodyPr/>
        <a:lstStyle/>
        <a:p>
          <a:endParaRPr lang="en-GB"/>
        </a:p>
      </dgm:t>
    </dgm:pt>
    <dgm:pt modelId="{B3FD421F-9914-47DE-A88C-D74FBCC43D18}" type="pres">
      <dgm:prSet presAssocID="{22DDC4D9-7EFD-4185-BC0A-C30028031001}" presName="hierRoot2" presStyleCnt="0">
        <dgm:presLayoutVars>
          <dgm:hierBranch val="init"/>
        </dgm:presLayoutVars>
      </dgm:prSet>
      <dgm:spPr/>
    </dgm:pt>
    <dgm:pt modelId="{C43A0239-B4C1-4AF3-9721-15420A2C60A8}" type="pres">
      <dgm:prSet presAssocID="{22DDC4D9-7EFD-4185-BC0A-C30028031001}" presName="rootComposite" presStyleCnt="0"/>
      <dgm:spPr/>
    </dgm:pt>
    <dgm:pt modelId="{67A8018D-C8A9-418D-98AE-E251E7632248}" type="pres">
      <dgm:prSet presAssocID="{22DDC4D9-7EFD-4185-BC0A-C30028031001}" presName="rootText" presStyleLbl="node3" presStyleIdx="6" presStyleCnt="8" custLinFactNeighborY="-58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4CBF326-9B9E-40F3-9DF2-D3F90971C475}" type="pres">
      <dgm:prSet presAssocID="{22DDC4D9-7EFD-4185-BC0A-C30028031001}" presName="rootConnector" presStyleLbl="node3" presStyleIdx="6" presStyleCnt="8"/>
      <dgm:spPr/>
      <dgm:t>
        <a:bodyPr/>
        <a:lstStyle/>
        <a:p>
          <a:endParaRPr lang="en-GB"/>
        </a:p>
      </dgm:t>
    </dgm:pt>
    <dgm:pt modelId="{75F08FBE-FB65-4B93-99FB-8F9BB36FA73F}" type="pres">
      <dgm:prSet presAssocID="{22DDC4D9-7EFD-4185-BC0A-C30028031001}" presName="hierChild4" presStyleCnt="0"/>
      <dgm:spPr/>
    </dgm:pt>
    <dgm:pt modelId="{F8441BFB-8536-4780-839E-D870AF7273E0}" type="pres">
      <dgm:prSet presAssocID="{22DDC4D9-7EFD-4185-BC0A-C30028031001}" presName="hierChild5" presStyleCnt="0"/>
      <dgm:spPr/>
    </dgm:pt>
    <dgm:pt modelId="{4A84594F-A051-4DB3-A8CF-2C1C297AA0C5}" type="pres">
      <dgm:prSet presAssocID="{4853D080-A7FD-440A-8FFB-53AAE91AD8D6}" presName="Name37" presStyleLbl="parChTrans1D3" presStyleIdx="7" presStyleCnt="8"/>
      <dgm:spPr/>
      <dgm:t>
        <a:bodyPr/>
        <a:lstStyle/>
        <a:p>
          <a:endParaRPr lang="en-GB"/>
        </a:p>
      </dgm:t>
    </dgm:pt>
    <dgm:pt modelId="{CFDD7EF2-F52F-4B2C-9629-D98DB8827D58}" type="pres">
      <dgm:prSet presAssocID="{4E706CAA-8396-4AD2-935B-0AA8B4ABC2F4}" presName="hierRoot2" presStyleCnt="0">
        <dgm:presLayoutVars>
          <dgm:hierBranch val="init"/>
        </dgm:presLayoutVars>
      </dgm:prSet>
      <dgm:spPr/>
    </dgm:pt>
    <dgm:pt modelId="{31BE153A-320C-4C08-94FC-7884C12EE4BB}" type="pres">
      <dgm:prSet presAssocID="{4E706CAA-8396-4AD2-935B-0AA8B4ABC2F4}" presName="rootComposite" presStyleCnt="0"/>
      <dgm:spPr/>
    </dgm:pt>
    <dgm:pt modelId="{2D61D250-E307-43C6-8449-670F6504C6B1}" type="pres">
      <dgm:prSet presAssocID="{4E706CAA-8396-4AD2-935B-0AA8B4ABC2F4}" presName="rootText" presStyleLbl="node3" presStyleIdx="7" presStyleCnt="8" custLinFactNeighborY="-58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69FB719-5CCE-408C-A203-79B95B1914C9}" type="pres">
      <dgm:prSet presAssocID="{4E706CAA-8396-4AD2-935B-0AA8B4ABC2F4}" presName="rootConnector" presStyleLbl="node3" presStyleIdx="7" presStyleCnt="8"/>
      <dgm:spPr/>
      <dgm:t>
        <a:bodyPr/>
        <a:lstStyle/>
        <a:p>
          <a:endParaRPr lang="en-GB"/>
        </a:p>
      </dgm:t>
    </dgm:pt>
    <dgm:pt modelId="{7BA10282-4B7E-41C7-99A2-1740CBE13116}" type="pres">
      <dgm:prSet presAssocID="{4E706CAA-8396-4AD2-935B-0AA8B4ABC2F4}" presName="hierChild4" presStyleCnt="0"/>
      <dgm:spPr/>
    </dgm:pt>
    <dgm:pt modelId="{2A14D762-5577-4E3A-9082-6BAE9FD630A7}" type="pres">
      <dgm:prSet presAssocID="{4E706CAA-8396-4AD2-935B-0AA8B4ABC2F4}" presName="hierChild5" presStyleCnt="0"/>
      <dgm:spPr/>
    </dgm:pt>
    <dgm:pt modelId="{87813089-089F-4C95-B8E8-DC75E30D46CB}" type="pres">
      <dgm:prSet presAssocID="{6BEB2DC2-501E-45E8-9866-F7F9A8FE145D}" presName="hierChild5" presStyleCnt="0"/>
      <dgm:spPr/>
    </dgm:pt>
    <dgm:pt modelId="{84680A9E-3F50-4C31-B6A4-516C2100662A}" type="pres">
      <dgm:prSet presAssocID="{34CF1AD8-88E6-49C0-A1C6-B6611191EB43}" presName="hierChild3" presStyleCnt="0"/>
      <dgm:spPr/>
    </dgm:pt>
    <dgm:pt modelId="{153DFACB-0080-4F85-9105-C4133315EFB4}" type="pres">
      <dgm:prSet presAssocID="{CAEB4F3F-C4FB-46A1-B307-CFBFEF95DD01}" presName="Name111" presStyleLbl="parChTrans1D2" presStyleIdx="3" presStyleCnt="5"/>
      <dgm:spPr/>
      <dgm:t>
        <a:bodyPr/>
        <a:lstStyle/>
        <a:p>
          <a:endParaRPr lang="en-GB"/>
        </a:p>
      </dgm:t>
    </dgm:pt>
    <dgm:pt modelId="{B990A03C-697B-46D9-A3DE-0847BCF0CC2A}" type="pres">
      <dgm:prSet presAssocID="{480CDAC0-56F6-4573-8BC5-F3917AF80838}" presName="hierRoot3" presStyleCnt="0">
        <dgm:presLayoutVars>
          <dgm:hierBranch val="init"/>
        </dgm:presLayoutVars>
      </dgm:prSet>
      <dgm:spPr/>
    </dgm:pt>
    <dgm:pt modelId="{6861624F-168A-488C-9C5C-7A1B6A0EB277}" type="pres">
      <dgm:prSet presAssocID="{480CDAC0-56F6-4573-8BC5-F3917AF80838}" presName="rootComposite3" presStyleCnt="0"/>
      <dgm:spPr/>
    </dgm:pt>
    <dgm:pt modelId="{7BB0C7F3-E044-46E0-A90B-3224E9676DDB}" type="pres">
      <dgm:prSet presAssocID="{480CDAC0-56F6-4573-8BC5-F3917AF8083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19F0249-B3BD-4BB1-A067-783846452D1A}" type="pres">
      <dgm:prSet presAssocID="{480CDAC0-56F6-4573-8BC5-F3917AF80838}" presName="rootConnector3" presStyleLbl="asst1" presStyleIdx="0" presStyleCnt="2"/>
      <dgm:spPr/>
      <dgm:t>
        <a:bodyPr/>
        <a:lstStyle/>
        <a:p>
          <a:endParaRPr lang="en-GB"/>
        </a:p>
      </dgm:t>
    </dgm:pt>
    <dgm:pt modelId="{C885AA23-1250-4217-AB82-C642951365F4}" type="pres">
      <dgm:prSet presAssocID="{480CDAC0-56F6-4573-8BC5-F3917AF80838}" presName="hierChild6" presStyleCnt="0"/>
      <dgm:spPr/>
    </dgm:pt>
    <dgm:pt modelId="{9D079FC3-CE74-4C05-8B59-7BAA292C18FE}" type="pres">
      <dgm:prSet presAssocID="{480CDAC0-56F6-4573-8BC5-F3917AF80838}" presName="hierChild7" presStyleCnt="0"/>
      <dgm:spPr/>
    </dgm:pt>
    <dgm:pt modelId="{48BA3713-ED5C-4C3F-B8A5-684B46E4CE21}" type="pres">
      <dgm:prSet presAssocID="{43D32FE7-6A29-45D7-9D3F-FCBCDF60CFE5}" presName="Name111" presStyleLbl="parChTrans1D2" presStyleIdx="4" presStyleCnt="5"/>
      <dgm:spPr/>
      <dgm:t>
        <a:bodyPr/>
        <a:lstStyle/>
        <a:p>
          <a:endParaRPr lang="en-GB"/>
        </a:p>
      </dgm:t>
    </dgm:pt>
    <dgm:pt modelId="{AC8CBF4D-295D-4825-8D91-29E865FBC21D}" type="pres">
      <dgm:prSet presAssocID="{3DB0A92D-ACD3-4638-A907-1FA22ACF4083}" presName="hierRoot3" presStyleCnt="0">
        <dgm:presLayoutVars>
          <dgm:hierBranch val="init"/>
        </dgm:presLayoutVars>
      </dgm:prSet>
      <dgm:spPr/>
    </dgm:pt>
    <dgm:pt modelId="{4215089D-AE19-4FD7-B5D9-6F3545114CA8}" type="pres">
      <dgm:prSet presAssocID="{3DB0A92D-ACD3-4638-A907-1FA22ACF4083}" presName="rootComposite3" presStyleCnt="0"/>
      <dgm:spPr/>
    </dgm:pt>
    <dgm:pt modelId="{C81EE489-5896-4760-B24B-286AD3419601}" type="pres">
      <dgm:prSet presAssocID="{3DB0A92D-ACD3-4638-A907-1FA22ACF4083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85D05C1-E511-4B66-AFA2-A6E400B11A90}" type="pres">
      <dgm:prSet presAssocID="{3DB0A92D-ACD3-4638-A907-1FA22ACF4083}" presName="rootConnector3" presStyleLbl="asst1" presStyleIdx="1" presStyleCnt="2"/>
      <dgm:spPr/>
      <dgm:t>
        <a:bodyPr/>
        <a:lstStyle/>
        <a:p>
          <a:endParaRPr lang="en-GB"/>
        </a:p>
      </dgm:t>
    </dgm:pt>
    <dgm:pt modelId="{997DD3B7-2B9C-4C9E-B033-3E2F25E44D9C}" type="pres">
      <dgm:prSet presAssocID="{3DB0A92D-ACD3-4638-A907-1FA22ACF4083}" presName="hierChild6" presStyleCnt="0"/>
      <dgm:spPr/>
    </dgm:pt>
    <dgm:pt modelId="{70573C1C-D2AB-4663-B11E-A86EEE7B7F2A}" type="pres">
      <dgm:prSet presAssocID="{3DB0A92D-ACD3-4638-A907-1FA22ACF4083}" presName="hierChild7" presStyleCnt="0"/>
      <dgm:spPr/>
    </dgm:pt>
  </dgm:ptLst>
  <dgm:cxnLst>
    <dgm:cxn modelId="{911D1C51-B523-4139-9124-8698DF8C5254}" type="presOf" srcId="{480CDAC0-56F6-4573-8BC5-F3917AF80838}" destId="{119F0249-B3BD-4BB1-A067-783846452D1A}" srcOrd="1" destOrd="0" presId="urn:microsoft.com/office/officeart/2005/8/layout/orgChart1"/>
    <dgm:cxn modelId="{3D30F29B-2DF2-4970-92AD-48F3363FDC07}" type="presOf" srcId="{1D94910D-3299-4625-9479-69BDEC067756}" destId="{9CB7C30F-ACE1-425F-97E6-29415D21BE58}" srcOrd="0" destOrd="0" presId="urn:microsoft.com/office/officeart/2005/8/layout/orgChart1"/>
    <dgm:cxn modelId="{40CA5265-F25D-4638-8607-9E3B0F4FC78F}" srcId="{34CF1AD8-88E6-49C0-A1C6-B6611191EB43}" destId="{60C3C33D-BD67-43B7-94BC-C1C1771CDC6D}" srcOrd="2" destOrd="0" parTransId="{0D5566D9-5FC5-450F-A39B-BB2E9C5C659A}" sibTransId="{0BBBB113-8905-4598-B2B4-92767A72273D}"/>
    <dgm:cxn modelId="{8CD10152-2F12-4CA1-BE5B-33C1CD12E506}" type="presOf" srcId="{C57FCA34-7303-4921-B4E1-77DF332A7328}" destId="{DC1BEC57-9BD6-4217-96D3-30E9B0DD581F}" srcOrd="0" destOrd="0" presId="urn:microsoft.com/office/officeart/2005/8/layout/orgChart1"/>
    <dgm:cxn modelId="{E12079B8-C7EC-4343-9783-0C53F929D7B5}" type="presOf" srcId="{B562C06A-0F4E-4714-A265-9A9D1F7F172D}" destId="{B38FDE24-5548-4849-8AA2-61C18C01DA04}" srcOrd="1" destOrd="0" presId="urn:microsoft.com/office/officeart/2005/8/layout/orgChart1"/>
    <dgm:cxn modelId="{85A52408-614A-4CB5-8968-BE3B57397F38}" type="presOf" srcId="{3DB0A92D-ACD3-4638-A907-1FA22ACF4083}" destId="{985D05C1-E511-4B66-AFA2-A6E400B11A90}" srcOrd="1" destOrd="0" presId="urn:microsoft.com/office/officeart/2005/8/layout/orgChart1"/>
    <dgm:cxn modelId="{98FDCC04-975A-451B-A204-2E1A6309C538}" type="presOf" srcId="{B562C06A-0F4E-4714-A265-9A9D1F7F172D}" destId="{FDD81B54-D18D-47BD-BED1-CC261320F512}" srcOrd="0" destOrd="0" presId="urn:microsoft.com/office/officeart/2005/8/layout/orgChart1"/>
    <dgm:cxn modelId="{7EB98F63-551F-45AC-A98C-6EEDF894EFDD}" type="presOf" srcId="{43D32FE7-6A29-45D7-9D3F-FCBCDF60CFE5}" destId="{48BA3713-ED5C-4C3F-B8A5-684B46E4CE21}" srcOrd="0" destOrd="0" presId="urn:microsoft.com/office/officeart/2005/8/layout/orgChart1"/>
    <dgm:cxn modelId="{E30797E5-6CA6-4E81-8599-271BA95CFEAD}" type="presOf" srcId="{34CF1AD8-88E6-49C0-A1C6-B6611191EB43}" destId="{EA0C00F7-8E1D-46E3-9E91-3C99ED2CA61D}" srcOrd="1" destOrd="0" presId="urn:microsoft.com/office/officeart/2005/8/layout/orgChart1"/>
    <dgm:cxn modelId="{BF18046F-ABB4-4328-8000-511F2C865531}" type="presOf" srcId="{E8843B57-2600-42C0-929C-2917F7BB15AF}" destId="{AB26FD09-1166-4359-A278-8AF2374A91A0}" srcOrd="0" destOrd="0" presId="urn:microsoft.com/office/officeart/2005/8/layout/orgChart1"/>
    <dgm:cxn modelId="{17A65316-01C0-40EA-9609-44E99559C197}" type="presOf" srcId="{22DDC4D9-7EFD-4185-BC0A-C30028031001}" destId="{67A8018D-C8A9-418D-98AE-E251E7632248}" srcOrd="0" destOrd="0" presId="urn:microsoft.com/office/officeart/2005/8/layout/orgChart1"/>
    <dgm:cxn modelId="{AEFE6351-4CA8-4C82-9F17-6AC9E667A873}" srcId="{34CF1AD8-88E6-49C0-A1C6-B6611191EB43}" destId="{940CE488-E1B5-4DB1-91FB-5FA0CEE1CC2D}" srcOrd="3" destOrd="0" parTransId="{C57FCA34-7303-4921-B4E1-77DF332A7328}" sibTransId="{AB3FC5CD-3B78-40A5-9886-C6A9E3D5DD61}"/>
    <dgm:cxn modelId="{845BCF73-3FB1-4E5B-BE41-B205CAF5EC65}" type="presOf" srcId="{0D5566D9-5FC5-450F-A39B-BB2E9C5C659A}" destId="{8F0FCCA1-2799-4175-8F58-F2B75D43C3CA}" srcOrd="0" destOrd="0" presId="urn:microsoft.com/office/officeart/2005/8/layout/orgChart1"/>
    <dgm:cxn modelId="{38541FCD-DAFF-431C-A77E-A18CC00D5263}" type="presOf" srcId="{60C3C33D-BD67-43B7-94BC-C1C1771CDC6D}" destId="{F6FE6569-11AB-4984-B953-C6C3B4F5FF57}" srcOrd="1" destOrd="0" presId="urn:microsoft.com/office/officeart/2005/8/layout/orgChart1"/>
    <dgm:cxn modelId="{45848684-9EA3-4590-ACBA-1ADEB4BC1327}" srcId="{6BEB2DC2-501E-45E8-9866-F7F9A8FE145D}" destId="{4E706CAA-8396-4AD2-935B-0AA8B4ABC2F4}" srcOrd="2" destOrd="0" parTransId="{4853D080-A7FD-440A-8FFB-53AAE91AD8D6}" sibTransId="{B1648E68-E9C8-4220-904F-99C7062D2997}"/>
    <dgm:cxn modelId="{C46F419B-9F1D-495A-AECD-B074391E255A}" type="presOf" srcId="{D650A704-9B64-4BF0-BA08-9417F5C60000}" destId="{9851CE0C-258C-40D3-AA7C-736C937765D8}" srcOrd="0" destOrd="0" presId="urn:microsoft.com/office/officeart/2005/8/layout/orgChart1"/>
    <dgm:cxn modelId="{423196BE-1146-499A-BD26-90022A4B3B1D}" type="presOf" srcId="{C6BC4DDB-E826-4AB5-BD3D-D4FC85FAB594}" destId="{2DE8E5CF-BE41-4AE3-8030-D7B4CB6D97E1}" srcOrd="1" destOrd="0" presId="urn:microsoft.com/office/officeart/2005/8/layout/orgChart1"/>
    <dgm:cxn modelId="{3A5E3926-C2C8-4D3D-9CFF-C731823604D2}" srcId="{60C3C33D-BD67-43B7-94BC-C1C1771CDC6D}" destId="{E8843B57-2600-42C0-929C-2917F7BB15AF}" srcOrd="2" destOrd="0" parTransId="{8AABCD42-7C30-498B-9517-4ADEC10A3211}" sibTransId="{56D98B33-B236-4775-A5A2-362CC623040A}"/>
    <dgm:cxn modelId="{551BDC83-F805-4BAE-99DE-77674456FE6B}" type="presOf" srcId="{920230BF-416F-4A06-A52E-C0DB505D661E}" destId="{9148DD46-8C1C-4EB4-8AE6-334EAC49179E}" srcOrd="0" destOrd="0" presId="urn:microsoft.com/office/officeart/2005/8/layout/orgChart1"/>
    <dgm:cxn modelId="{2961F59F-42C3-4886-B9B6-0D18963187AB}" type="presOf" srcId="{63AD679A-B3D7-4B74-B6A5-1E8AB91CC99D}" destId="{625FD799-9B1B-4CFE-A3DC-C02390A062C5}" srcOrd="0" destOrd="0" presId="urn:microsoft.com/office/officeart/2005/8/layout/orgChart1"/>
    <dgm:cxn modelId="{C3CA402C-06B0-4F6A-9642-428279D37929}" type="presOf" srcId="{7F9F3A55-F103-449B-A7B3-79474DBCCEFE}" destId="{F144B9D8-0BA2-4AF6-9CA5-21A5FF5F28A7}" srcOrd="0" destOrd="0" presId="urn:microsoft.com/office/officeart/2005/8/layout/orgChart1"/>
    <dgm:cxn modelId="{6001B825-E18C-4B21-930E-7AF40C53C241}" type="presOf" srcId="{CEFE79E2-CEA9-4D9B-AB7D-F41B3B97B2A9}" destId="{2A18D6E6-157B-481B-B24B-5FD1EDA737DC}" srcOrd="0" destOrd="0" presId="urn:microsoft.com/office/officeart/2005/8/layout/orgChart1"/>
    <dgm:cxn modelId="{3345295A-939E-4AFD-83DD-2E489391E543}" srcId="{1D94910D-3299-4625-9479-69BDEC067756}" destId="{34CF1AD8-88E6-49C0-A1C6-B6611191EB43}" srcOrd="0" destOrd="0" parTransId="{3A8EE742-C7E3-4E1B-A1EC-418706456F38}" sibTransId="{55EC4F0B-966A-4A81-A6F1-2F6F256BEF6C}"/>
    <dgm:cxn modelId="{CC5E3BED-929D-4C29-89F8-7BDECA66395C}" type="presOf" srcId="{34CF1AD8-88E6-49C0-A1C6-B6611191EB43}" destId="{DCF4AED8-9A5C-40D5-9AF2-041D1B885940}" srcOrd="0" destOrd="0" presId="urn:microsoft.com/office/officeart/2005/8/layout/orgChart1"/>
    <dgm:cxn modelId="{1604F14E-DB73-4457-A4E8-2DE61DDD281D}" srcId="{6BEB2DC2-501E-45E8-9866-F7F9A8FE145D}" destId="{B562C06A-0F4E-4714-A265-9A9D1F7F172D}" srcOrd="0" destOrd="0" parTransId="{0497BEDB-310B-4717-A8D8-8D263A1A333E}" sibTransId="{A49A863B-EC4A-4663-AE72-7733D72193D6}"/>
    <dgm:cxn modelId="{8551AAD9-61C5-415A-A900-D1F77E70BABE}" srcId="{34CF1AD8-88E6-49C0-A1C6-B6611191EB43}" destId="{480CDAC0-56F6-4573-8BC5-F3917AF80838}" srcOrd="0" destOrd="0" parTransId="{CAEB4F3F-C4FB-46A1-B307-CFBFEF95DD01}" sibTransId="{1285E989-2911-436D-BCFA-DB31CBA1915F}"/>
    <dgm:cxn modelId="{2A742065-9584-4653-B044-693EE8505670}" type="presOf" srcId="{480CDAC0-56F6-4573-8BC5-F3917AF80838}" destId="{7BB0C7F3-E044-46E0-A90B-3224E9676DDB}" srcOrd="0" destOrd="0" presId="urn:microsoft.com/office/officeart/2005/8/layout/orgChart1"/>
    <dgm:cxn modelId="{0261FB32-0E3A-4CEC-BB3B-CE807B2531AD}" type="presOf" srcId="{CEFE79E2-CEA9-4D9B-AB7D-F41B3B97B2A9}" destId="{12AABB21-C2E3-4D86-96DC-FAD3E47CAB2A}" srcOrd="1" destOrd="0" presId="urn:microsoft.com/office/officeart/2005/8/layout/orgChart1"/>
    <dgm:cxn modelId="{D33362AA-BDAB-40B3-956C-CEFF67D3CF86}" type="presOf" srcId="{CAEB4F3F-C4FB-46A1-B307-CFBFEF95DD01}" destId="{153DFACB-0080-4F85-9105-C4133315EFB4}" srcOrd="0" destOrd="0" presId="urn:microsoft.com/office/officeart/2005/8/layout/orgChart1"/>
    <dgm:cxn modelId="{9A5C2F77-DAED-4559-B74E-A96374537FA9}" srcId="{60C3C33D-BD67-43B7-94BC-C1C1771CDC6D}" destId="{CEFE79E2-CEA9-4D9B-AB7D-F41B3B97B2A9}" srcOrd="1" destOrd="0" parTransId="{7F9F3A55-F103-449B-A7B3-79474DBCCEFE}" sibTransId="{A5CB0CC5-96BF-4E0E-BE23-CF119D68DEC1}"/>
    <dgm:cxn modelId="{25926207-915A-40B2-B7D1-A7588D1B75CD}" type="presOf" srcId="{22DDC4D9-7EFD-4185-BC0A-C30028031001}" destId="{64CBF326-9B9E-40F3-9DF2-D3F90971C475}" srcOrd="1" destOrd="0" presId="urn:microsoft.com/office/officeart/2005/8/layout/orgChart1"/>
    <dgm:cxn modelId="{3DA396D7-C292-4083-BF69-10EA1E6C0654}" srcId="{6BEB2DC2-501E-45E8-9866-F7F9A8FE145D}" destId="{22DDC4D9-7EFD-4185-BC0A-C30028031001}" srcOrd="1" destOrd="0" parTransId="{791E76B3-0609-4083-8A55-428B616C1CF7}" sibTransId="{7BDB9A24-2D58-4042-A221-D81CC6DD07FE}"/>
    <dgm:cxn modelId="{80F38013-5196-43FA-A6D4-2A5BADCB0289}" type="presOf" srcId="{6BEB2DC2-501E-45E8-9866-F7F9A8FE145D}" destId="{0470C206-F4EF-40ED-A6E4-61F603C8739F}" srcOrd="0" destOrd="0" presId="urn:microsoft.com/office/officeart/2005/8/layout/orgChart1"/>
    <dgm:cxn modelId="{91D954C5-8AB4-4651-932B-894EAEBBFA6C}" srcId="{940CE488-E1B5-4DB1-91FB-5FA0CEE1CC2D}" destId="{5C66124E-4946-4425-A043-E2750048AC89}" srcOrd="1" destOrd="0" parTransId="{63AD679A-B3D7-4B74-B6A5-1E8AB91CC99D}" sibTransId="{F26286E6-A701-4574-BE96-36EEE2882D3C}"/>
    <dgm:cxn modelId="{368017E8-136F-4A0F-8636-9898B6004A61}" type="presOf" srcId="{940CE488-E1B5-4DB1-91FB-5FA0CEE1CC2D}" destId="{6A8144B1-EB00-47F0-953B-9265914FBCE0}" srcOrd="1" destOrd="0" presId="urn:microsoft.com/office/officeart/2005/8/layout/orgChart1"/>
    <dgm:cxn modelId="{8B60AD41-8F82-4090-8343-C523C0A3E919}" srcId="{34CF1AD8-88E6-49C0-A1C6-B6611191EB43}" destId="{3DB0A92D-ACD3-4638-A907-1FA22ACF4083}" srcOrd="1" destOrd="0" parTransId="{43D32FE7-6A29-45D7-9D3F-FCBCDF60CFE5}" sibTransId="{13FA4B0A-C114-48EA-B9FB-F5BB81E24C55}"/>
    <dgm:cxn modelId="{6666154C-4C59-453E-90C1-46BD09EFF978}" type="presOf" srcId="{20CF1348-B97C-4420-B776-9650A27D4DDA}" destId="{8FF79A49-3AA7-4FDF-9A5F-06D0BA7C27E7}" srcOrd="0" destOrd="0" presId="urn:microsoft.com/office/officeart/2005/8/layout/orgChart1"/>
    <dgm:cxn modelId="{7ECCB96A-8A18-4CAA-ABB7-4B30619056A3}" type="presOf" srcId="{4E706CAA-8396-4AD2-935B-0AA8B4ABC2F4}" destId="{769FB719-5CCE-408C-A203-79B95B1914C9}" srcOrd="1" destOrd="0" presId="urn:microsoft.com/office/officeart/2005/8/layout/orgChart1"/>
    <dgm:cxn modelId="{1071D669-24B1-4F18-ADBD-5B002CA44793}" type="presOf" srcId="{0497BEDB-310B-4717-A8D8-8D263A1A333E}" destId="{563C4A14-EE4E-40FF-B040-C04B22082E31}" srcOrd="0" destOrd="0" presId="urn:microsoft.com/office/officeart/2005/8/layout/orgChart1"/>
    <dgm:cxn modelId="{7DB3899A-25CD-4D72-BB1D-1CBE950564DE}" type="presOf" srcId="{23DFAF85-65BD-4AD7-9A1B-9BF573ABDA6A}" destId="{8EC10A1D-4E9F-4CA4-849A-EA0029423E4F}" srcOrd="0" destOrd="0" presId="urn:microsoft.com/office/officeart/2005/8/layout/orgChart1"/>
    <dgm:cxn modelId="{F5F1BFA8-2086-4686-9EC1-BC5658BBD892}" srcId="{60C3C33D-BD67-43B7-94BC-C1C1771CDC6D}" destId="{C6BC4DDB-E826-4AB5-BD3D-D4FC85FAB594}" srcOrd="0" destOrd="0" parTransId="{D650A704-9B64-4BF0-BA08-9417F5C60000}" sibTransId="{4DB9889C-835D-4111-8594-C9C20ECE3BB3}"/>
    <dgm:cxn modelId="{E386039B-0AC8-40AA-A5B7-4B5816E7A7DC}" type="presOf" srcId="{940CE488-E1B5-4DB1-91FB-5FA0CEE1CC2D}" destId="{206E4AF9-3F98-48FB-806B-6B87E6D7F47A}" srcOrd="0" destOrd="0" presId="urn:microsoft.com/office/officeart/2005/8/layout/orgChart1"/>
    <dgm:cxn modelId="{C9F9136A-0D92-4CD8-A91A-3AA1C95E4A0C}" type="presOf" srcId="{4E706CAA-8396-4AD2-935B-0AA8B4ABC2F4}" destId="{2D61D250-E307-43C6-8449-670F6504C6B1}" srcOrd="0" destOrd="0" presId="urn:microsoft.com/office/officeart/2005/8/layout/orgChart1"/>
    <dgm:cxn modelId="{44FDE2DD-7512-45E0-8D37-F16E4A6CDA8A}" type="presOf" srcId="{6BEB2DC2-501E-45E8-9866-F7F9A8FE145D}" destId="{1C910E9A-4F05-4D32-A1BA-63E686392AE1}" srcOrd="1" destOrd="0" presId="urn:microsoft.com/office/officeart/2005/8/layout/orgChart1"/>
    <dgm:cxn modelId="{CECD0485-4EDB-432D-9FFB-6AAA3D70A164}" type="presOf" srcId="{C6BC4DDB-E826-4AB5-BD3D-D4FC85FAB594}" destId="{DFD43611-357D-432E-98B9-1D447AA22727}" srcOrd="0" destOrd="0" presId="urn:microsoft.com/office/officeart/2005/8/layout/orgChart1"/>
    <dgm:cxn modelId="{0CBF6B9E-8A3D-4A22-B241-EF496F7CCBAE}" type="presOf" srcId="{60C3C33D-BD67-43B7-94BC-C1C1771CDC6D}" destId="{1260835E-C3F9-4883-9C18-DFE20F2E8E5E}" srcOrd="0" destOrd="0" presId="urn:microsoft.com/office/officeart/2005/8/layout/orgChart1"/>
    <dgm:cxn modelId="{D99C0FB8-3F8B-422C-89E2-9D02D51C7C99}" srcId="{34CF1AD8-88E6-49C0-A1C6-B6611191EB43}" destId="{6BEB2DC2-501E-45E8-9866-F7F9A8FE145D}" srcOrd="4" destOrd="0" parTransId="{920230BF-416F-4A06-A52E-C0DB505D661E}" sibTransId="{5D792E00-2756-442E-9160-A1E6B3C62AA4}"/>
    <dgm:cxn modelId="{FF619038-DEBA-49BB-B792-91557ECC3BC5}" srcId="{940CE488-E1B5-4DB1-91FB-5FA0CEE1CC2D}" destId="{20CF1348-B97C-4420-B776-9650A27D4DDA}" srcOrd="0" destOrd="0" parTransId="{23DFAF85-65BD-4AD7-9A1B-9BF573ABDA6A}" sibTransId="{5653BB1A-15A1-4B70-82AD-456F75F2D19B}"/>
    <dgm:cxn modelId="{0614D9BB-BD8E-44CF-9BBC-40CF00DDD9B7}" type="presOf" srcId="{791E76B3-0609-4083-8A55-428B616C1CF7}" destId="{E933E187-B286-4AEF-AD4D-70736BB32EC4}" srcOrd="0" destOrd="0" presId="urn:microsoft.com/office/officeart/2005/8/layout/orgChart1"/>
    <dgm:cxn modelId="{89EDF264-F9C8-44DD-82FB-684231E6A922}" type="presOf" srcId="{20CF1348-B97C-4420-B776-9650A27D4DDA}" destId="{BA808CEF-A7C7-4C74-9447-3434460E8420}" srcOrd="1" destOrd="0" presId="urn:microsoft.com/office/officeart/2005/8/layout/orgChart1"/>
    <dgm:cxn modelId="{326BC0E5-1B5D-4C26-878F-7A8C95C45AEF}" type="presOf" srcId="{4853D080-A7FD-440A-8FFB-53AAE91AD8D6}" destId="{4A84594F-A051-4DB3-A8CF-2C1C297AA0C5}" srcOrd="0" destOrd="0" presId="urn:microsoft.com/office/officeart/2005/8/layout/orgChart1"/>
    <dgm:cxn modelId="{C655CF5C-6ED5-44C5-AF87-B80710B667AF}" type="presOf" srcId="{3DB0A92D-ACD3-4638-A907-1FA22ACF4083}" destId="{C81EE489-5896-4760-B24B-286AD3419601}" srcOrd="0" destOrd="0" presId="urn:microsoft.com/office/officeart/2005/8/layout/orgChart1"/>
    <dgm:cxn modelId="{D3F53DCE-3D9E-4064-BB7A-7B635A758102}" type="presOf" srcId="{5C66124E-4946-4425-A043-E2750048AC89}" destId="{CE1AA4EE-F33A-4D62-9BE6-A9CD811CE314}" srcOrd="1" destOrd="0" presId="urn:microsoft.com/office/officeart/2005/8/layout/orgChart1"/>
    <dgm:cxn modelId="{34F00CDD-6E5A-4E52-AA70-E92594B86038}" type="presOf" srcId="{5C66124E-4946-4425-A043-E2750048AC89}" destId="{96DC386B-AC31-491B-AD14-6DBE2872AE73}" srcOrd="0" destOrd="0" presId="urn:microsoft.com/office/officeart/2005/8/layout/orgChart1"/>
    <dgm:cxn modelId="{A1CDD32D-6CA8-471D-AD5F-FB2EA7B61D2B}" type="presOf" srcId="{8AABCD42-7C30-498B-9517-4ADEC10A3211}" destId="{C679560F-5399-4156-96F6-3302157C7B16}" srcOrd="0" destOrd="0" presId="urn:microsoft.com/office/officeart/2005/8/layout/orgChart1"/>
    <dgm:cxn modelId="{5D80F8A8-89E6-4DF7-A0DB-B4781B868940}" type="presOf" srcId="{E8843B57-2600-42C0-929C-2917F7BB15AF}" destId="{67CC5959-8B7A-445D-B11A-0E1DCF718910}" srcOrd="1" destOrd="0" presId="urn:microsoft.com/office/officeart/2005/8/layout/orgChart1"/>
    <dgm:cxn modelId="{6361E95C-F5DA-499C-B44C-B1607A25CD14}" type="presParOf" srcId="{9CB7C30F-ACE1-425F-97E6-29415D21BE58}" destId="{F5C25A35-30AB-4F24-9744-F8F6C00D44A8}" srcOrd="0" destOrd="0" presId="urn:microsoft.com/office/officeart/2005/8/layout/orgChart1"/>
    <dgm:cxn modelId="{6AC57470-5FE9-4C30-9538-61241232D6C5}" type="presParOf" srcId="{F5C25A35-30AB-4F24-9744-F8F6C00D44A8}" destId="{61C2DECA-78F8-4641-8217-BEFAEE61C51B}" srcOrd="0" destOrd="0" presId="urn:microsoft.com/office/officeart/2005/8/layout/orgChart1"/>
    <dgm:cxn modelId="{A703AE43-05C3-43ED-B772-CB35C8F24B1F}" type="presParOf" srcId="{61C2DECA-78F8-4641-8217-BEFAEE61C51B}" destId="{DCF4AED8-9A5C-40D5-9AF2-041D1B885940}" srcOrd="0" destOrd="0" presId="urn:microsoft.com/office/officeart/2005/8/layout/orgChart1"/>
    <dgm:cxn modelId="{3EDEC274-81CC-4C8F-A9BD-CE27E9F96E6F}" type="presParOf" srcId="{61C2DECA-78F8-4641-8217-BEFAEE61C51B}" destId="{EA0C00F7-8E1D-46E3-9E91-3C99ED2CA61D}" srcOrd="1" destOrd="0" presId="urn:microsoft.com/office/officeart/2005/8/layout/orgChart1"/>
    <dgm:cxn modelId="{A3DBE939-209D-4945-9F79-B1D1343FA2E4}" type="presParOf" srcId="{F5C25A35-30AB-4F24-9744-F8F6C00D44A8}" destId="{2FA825FC-FD71-42D5-B791-99263AF2D60E}" srcOrd="1" destOrd="0" presId="urn:microsoft.com/office/officeart/2005/8/layout/orgChart1"/>
    <dgm:cxn modelId="{479AA193-3B5B-4AAB-8EC6-E68B253AB728}" type="presParOf" srcId="{2FA825FC-FD71-42D5-B791-99263AF2D60E}" destId="{8F0FCCA1-2799-4175-8F58-F2B75D43C3CA}" srcOrd="0" destOrd="0" presId="urn:microsoft.com/office/officeart/2005/8/layout/orgChart1"/>
    <dgm:cxn modelId="{A41201CB-D0B3-481B-B516-B082DA6070CE}" type="presParOf" srcId="{2FA825FC-FD71-42D5-B791-99263AF2D60E}" destId="{02341A1E-BBA2-4DAC-ACAE-8BF6D56E9EB4}" srcOrd="1" destOrd="0" presId="urn:microsoft.com/office/officeart/2005/8/layout/orgChart1"/>
    <dgm:cxn modelId="{ED9716BC-6E7B-4114-A320-68C919AA8FAF}" type="presParOf" srcId="{02341A1E-BBA2-4DAC-ACAE-8BF6D56E9EB4}" destId="{61C873CA-AA7D-4D5B-8B7E-92053A44DD78}" srcOrd="0" destOrd="0" presId="urn:microsoft.com/office/officeart/2005/8/layout/orgChart1"/>
    <dgm:cxn modelId="{D2B391DD-27DA-47CC-A45B-F858D1999C16}" type="presParOf" srcId="{61C873CA-AA7D-4D5B-8B7E-92053A44DD78}" destId="{1260835E-C3F9-4883-9C18-DFE20F2E8E5E}" srcOrd="0" destOrd="0" presId="urn:microsoft.com/office/officeart/2005/8/layout/orgChart1"/>
    <dgm:cxn modelId="{3BEA4A75-5248-4DEC-AE68-29359F30E80B}" type="presParOf" srcId="{61C873CA-AA7D-4D5B-8B7E-92053A44DD78}" destId="{F6FE6569-11AB-4984-B953-C6C3B4F5FF57}" srcOrd="1" destOrd="0" presId="urn:microsoft.com/office/officeart/2005/8/layout/orgChart1"/>
    <dgm:cxn modelId="{F0D14727-3021-44C6-B579-FED640BA42D5}" type="presParOf" srcId="{02341A1E-BBA2-4DAC-ACAE-8BF6D56E9EB4}" destId="{D2DD3E23-7912-446A-AA71-1F5CDB128C42}" srcOrd="1" destOrd="0" presId="urn:microsoft.com/office/officeart/2005/8/layout/orgChart1"/>
    <dgm:cxn modelId="{64474A3B-8405-41E7-BC18-BCDE1CB0A4BA}" type="presParOf" srcId="{D2DD3E23-7912-446A-AA71-1F5CDB128C42}" destId="{9851CE0C-258C-40D3-AA7C-736C937765D8}" srcOrd="0" destOrd="0" presId="urn:microsoft.com/office/officeart/2005/8/layout/orgChart1"/>
    <dgm:cxn modelId="{02420FCA-8916-416A-90E3-34297E16703C}" type="presParOf" srcId="{D2DD3E23-7912-446A-AA71-1F5CDB128C42}" destId="{72E24005-9DA4-431E-987C-03FD85B05DC7}" srcOrd="1" destOrd="0" presId="urn:microsoft.com/office/officeart/2005/8/layout/orgChart1"/>
    <dgm:cxn modelId="{4BB69359-DAB8-4C81-A9B8-8DD6A92917CC}" type="presParOf" srcId="{72E24005-9DA4-431E-987C-03FD85B05DC7}" destId="{45E289AE-3EAA-4736-8CD1-F74A745449EC}" srcOrd="0" destOrd="0" presId="urn:microsoft.com/office/officeart/2005/8/layout/orgChart1"/>
    <dgm:cxn modelId="{CA978EB3-A465-4452-BAE5-E5EF9645A741}" type="presParOf" srcId="{45E289AE-3EAA-4736-8CD1-F74A745449EC}" destId="{DFD43611-357D-432E-98B9-1D447AA22727}" srcOrd="0" destOrd="0" presId="urn:microsoft.com/office/officeart/2005/8/layout/orgChart1"/>
    <dgm:cxn modelId="{C95A6DBE-337A-4E2D-A2A3-D091C5E36528}" type="presParOf" srcId="{45E289AE-3EAA-4736-8CD1-F74A745449EC}" destId="{2DE8E5CF-BE41-4AE3-8030-D7B4CB6D97E1}" srcOrd="1" destOrd="0" presId="urn:microsoft.com/office/officeart/2005/8/layout/orgChart1"/>
    <dgm:cxn modelId="{63856815-8AC8-4E04-87BD-539DDD8808D8}" type="presParOf" srcId="{72E24005-9DA4-431E-987C-03FD85B05DC7}" destId="{A536C15B-C5F6-4C0C-B961-E256DADCACD4}" srcOrd="1" destOrd="0" presId="urn:microsoft.com/office/officeart/2005/8/layout/orgChart1"/>
    <dgm:cxn modelId="{5102B63D-92DB-4FAE-BC0F-773037C62BF3}" type="presParOf" srcId="{72E24005-9DA4-431E-987C-03FD85B05DC7}" destId="{71ECAE7A-DA73-40E6-A2E6-1F0F591E374C}" srcOrd="2" destOrd="0" presId="urn:microsoft.com/office/officeart/2005/8/layout/orgChart1"/>
    <dgm:cxn modelId="{2D83B508-7F32-4773-B085-D401174C1B50}" type="presParOf" srcId="{D2DD3E23-7912-446A-AA71-1F5CDB128C42}" destId="{F144B9D8-0BA2-4AF6-9CA5-21A5FF5F28A7}" srcOrd="2" destOrd="0" presId="urn:microsoft.com/office/officeart/2005/8/layout/orgChart1"/>
    <dgm:cxn modelId="{FDADBD33-F7F2-4E82-94B7-848D6B4CA2AA}" type="presParOf" srcId="{D2DD3E23-7912-446A-AA71-1F5CDB128C42}" destId="{C8935AE2-BEC7-4363-A721-4CC0B1331F61}" srcOrd="3" destOrd="0" presId="urn:microsoft.com/office/officeart/2005/8/layout/orgChart1"/>
    <dgm:cxn modelId="{82D05E8B-F84D-4B73-9F64-C2BF29EA4CB0}" type="presParOf" srcId="{C8935AE2-BEC7-4363-A721-4CC0B1331F61}" destId="{8739CE83-476D-4E46-B4F0-6BF2076741E7}" srcOrd="0" destOrd="0" presId="urn:microsoft.com/office/officeart/2005/8/layout/orgChart1"/>
    <dgm:cxn modelId="{8186FDBA-4571-4805-9FAB-2969137925BF}" type="presParOf" srcId="{8739CE83-476D-4E46-B4F0-6BF2076741E7}" destId="{2A18D6E6-157B-481B-B24B-5FD1EDA737DC}" srcOrd="0" destOrd="0" presId="urn:microsoft.com/office/officeart/2005/8/layout/orgChart1"/>
    <dgm:cxn modelId="{17B914DF-89AC-4B8C-9705-4661EE179DAF}" type="presParOf" srcId="{8739CE83-476D-4E46-B4F0-6BF2076741E7}" destId="{12AABB21-C2E3-4D86-96DC-FAD3E47CAB2A}" srcOrd="1" destOrd="0" presId="urn:microsoft.com/office/officeart/2005/8/layout/orgChart1"/>
    <dgm:cxn modelId="{8D11387C-0625-4358-AAC3-F7A3962BD6ED}" type="presParOf" srcId="{C8935AE2-BEC7-4363-A721-4CC0B1331F61}" destId="{C0EE9A59-1C2B-412D-AF7D-4C99820CB0A8}" srcOrd="1" destOrd="0" presId="urn:microsoft.com/office/officeart/2005/8/layout/orgChart1"/>
    <dgm:cxn modelId="{24E76725-DAF1-4EFF-A2D0-862416F88A61}" type="presParOf" srcId="{C8935AE2-BEC7-4363-A721-4CC0B1331F61}" destId="{D3DC59B7-71E4-43EE-AF67-F9667774BD1C}" srcOrd="2" destOrd="0" presId="urn:microsoft.com/office/officeart/2005/8/layout/orgChart1"/>
    <dgm:cxn modelId="{D5C8CD29-361D-4A84-BA83-67906F52BEBA}" type="presParOf" srcId="{D2DD3E23-7912-446A-AA71-1F5CDB128C42}" destId="{C679560F-5399-4156-96F6-3302157C7B16}" srcOrd="4" destOrd="0" presId="urn:microsoft.com/office/officeart/2005/8/layout/orgChart1"/>
    <dgm:cxn modelId="{D66FB340-6F7A-467C-AA7A-221B2989A7DB}" type="presParOf" srcId="{D2DD3E23-7912-446A-AA71-1F5CDB128C42}" destId="{E75E497E-D84C-468E-BA73-4BCACFFA18B6}" srcOrd="5" destOrd="0" presId="urn:microsoft.com/office/officeart/2005/8/layout/orgChart1"/>
    <dgm:cxn modelId="{E2C4EC25-7F37-4A86-9530-C4F39AD5DDEF}" type="presParOf" srcId="{E75E497E-D84C-468E-BA73-4BCACFFA18B6}" destId="{9C0159C3-4A27-4F40-981A-CAA24A9768ED}" srcOrd="0" destOrd="0" presId="urn:microsoft.com/office/officeart/2005/8/layout/orgChart1"/>
    <dgm:cxn modelId="{9304502E-010E-4B49-8555-774A207EF858}" type="presParOf" srcId="{9C0159C3-4A27-4F40-981A-CAA24A9768ED}" destId="{AB26FD09-1166-4359-A278-8AF2374A91A0}" srcOrd="0" destOrd="0" presId="urn:microsoft.com/office/officeart/2005/8/layout/orgChart1"/>
    <dgm:cxn modelId="{4230F5BA-5CCB-4BAD-A2B4-FA1FA3DA8D5D}" type="presParOf" srcId="{9C0159C3-4A27-4F40-981A-CAA24A9768ED}" destId="{67CC5959-8B7A-445D-B11A-0E1DCF718910}" srcOrd="1" destOrd="0" presId="urn:microsoft.com/office/officeart/2005/8/layout/orgChart1"/>
    <dgm:cxn modelId="{7888EEDD-A8A3-405A-93AB-B3215BF74C83}" type="presParOf" srcId="{E75E497E-D84C-468E-BA73-4BCACFFA18B6}" destId="{A02B5319-9C14-45D6-8310-A428B449F245}" srcOrd="1" destOrd="0" presId="urn:microsoft.com/office/officeart/2005/8/layout/orgChart1"/>
    <dgm:cxn modelId="{BE090378-63B7-4AAA-A77B-B55D49A15CC4}" type="presParOf" srcId="{E75E497E-D84C-468E-BA73-4BCACFFA18B6}" destId="{10AB7258-EE5D-4F18-B926-CBD25CDF383E}" srcOrd="2" destOrd="0" presId="urn:microsoft.com/office/officeart/2005/8/layout/orgChart1"/>
    <dgm:cxn modelId="{E931D750-0D54-42CC-A955-52E3B97D9EEA}" type="presParOf" srcId="{02341A1E-BBA2-4DAC-ACAE-8BF6D56E9EB4}" destId="{B80838A5-F562-42A6-AC81-11A56111894A}" srcOrd="2" destOrd="0" presId="urn:microsoft.com/office/officeart/2005/8/layout/orgChart1"/>
    <dgm:cxn modelId="{132604E4-D04A-46F4-B34F-E96CC923CDA3}" type="presParOf" srcId="{2FA825FC-FD71-42D5-B791-99263AF2D60E}" destId="{DC1BEC57-9BD6-4217-96D3-30E9B0DD581F}" srcOrd="2" destOrd="0" presId="urn:microsoft.com/office/officeart/2005/8/layout/orgChart1"/>
    <dgm:cxn modelId="{C19A5708-DC58-462E-8D54-E9DDA6A97B14}" type="presParOf" srcId="{2FA825FC-FD71-42D5-B791-99263AF2D60E}" destId="{36E788E4-54ED-4C6E-9AB1-0403EC7F3850}" srcOrd="3" destOrd="0" presId="urn:microsoft.com/office/officeart/2005/8/layout/orgChart1"/>
    <dgm:cxn modelId="{117C12AF-42E4-4819-8303-FD87E8723BB2}" type="presParOf" srcId="{36E788E4-54ED-4C6E-9AB1-0403EC7F3850}" destId="{5DE47401-6F44-447F-9A3B-8E835F1DBEC3}" srcOrd="0" destOrd="0" presId="urn:microsoft.com/office/officeart/2005/8/layout/orgChart1"/>
    <dgm:cxn modelId="{8389F6CA-AA67-4983-B48E-BDC0FDE179EE}" type="presParOf" srcId="{5DE47401-6F44-447F-9A3B-8E835F1DBEC3}" destId="{206E4AF9-3F98-48FB-806B-6B87E6D7F47A}" srcOrd="0" destOrd="0" presId="urn:microsoft.com/office/officeart/2005/8/layout/orgChart1"/>
    <dgm:cxn modelId="{6CACAEFB-6A9A-4CEC-BA81-BA326722FC9A}" type="presParOf" srcId="{5DE47401-6F44-447F-9A3B-8E835F1DBEC3}" destId="{6A8144B1-EB00-47F0-953B-9265914FBCE0}" srcOrd="1" destOrd="0" presId="urn:microsoft.com/office/officeart/2005/8/layout/orgChart1"/>
    <dgm:cxn modelId="{D37A7D81-0032-4023-959D-766CB51F9238}" type="presParOf" srcId="{36E788E4-54ED-4C6E-9AB1-0403EC7F3850}" destId="{4DBFF31E-7193-424C-9857-910732C92883}" srcOrd="1" destOrd="0" presId="urn:microsoft.com/office/officeart/2005/8/layout/orgChart1"/>
    <dgm:cxn modelId="{D53DC800-A6E1-4FB4-97F1-B87CBAE3AFF8}" type="presParOf" srcId="{4DBFF31E-7193-424C-9857-910732C92883}" destId="{8EC10A1D-4E9F-4CA4-849A-EA0029423E4F}" srcOrd="0" destOrd="0" presId="urn:microsoft.com/office/officeart/2005/8/layout/orgChart1"/>
    <dgm:cxn modelId="{69DABEBC-6B0E-4E26-99F8-AE61AB818EF9}" type="presParOf" srcId="{4DBFF31E-7193-424C-9857-910732C92883}" destId="{16CF12E9-21B4-41A6-A544-C82D5E0ED65E}" srcOrd="1" destOrd="0" presId="urn:microsoft.com/office/officeart/2005/8/layout/orgChart1"/>
    <dgm:cxn modelId="{FF62DDF1-D9FC-401F-847B-BD6086EB951A}" type="presParOf" srcId="{16CF12E9-21B4-41A6-A544-C82D5E0ED65E}" destId="{74C37301-E315-4B6B-8569-52BFB0B2148A}" srcOrd="0" destOrd="0" presId="urn:microsoft.com/office/officeart/2005/8/layout/orgChart1"/>
    <dgm:cxn modelId="{B0ECA505-B453-4107-92DF-3484591DBA70}" type="presParOf" srcId="{74C37301-E315-4B6B-8569-52BFB0B2148A}" destId="{8FF79A49-3AA7-4FDF-9A5F-06D0BA7C27E7}" srcOrd="0" destOrd="0" presId="urn:microsoft.com/office/officeart/2005/8/layout/orgChart1"/>
    <dgm:cxn modelId="{7BA70F84-DAE9-4399-822E-E7DCBD4FA13C}" type="presParOf" srcId="{74C37301-E315-4B6B-8569-52BFB0B2148A}" destId="{BA808CEF-A7C7-4C74-9447-3434460E8420}" srcOrd="1" destOrd="0" presId="urn:microsoft.com/office/officeart/2005/8/layout/orgChart1"/>
    <dgm:cxn modelId="{FAE19A22-34A2-4AFD-BB2B-7F260BBA6A15}" type="presParOf" srcId="{16CF12E9-21B4-41A6-A544-C82D5E0ED65E}" destId="{D0E84625-7DAA-45B7-8D21-840BB89CF630}" srcOrd="1" destOrd="0" presId="urn:microsoft.com/office/officeart/2005/8/layout/orgChart1"/>
    <dgm:cxn modelId="{C8712EA7-63C6-458E-B608-8F3BAC6C2B99}" type="presParOf" srcId="{16CF12E9-21B4-41A6-A544-C82D5E0ED65E}" destId="{C8EDB36C-928E-45FA-AD55-712C1ED28608}" srcOrd="2" destOrd="0" presId="urn:microsoft.com/office/officeart/2005/8/layout/orgChart1"/>
    <dgm:cxn modelId="{267C03E2-72C7-4F5B-B3F1-150A4FA9327E}" type="presParOf" srcId="{4DBFF31E-7193-424C-9857-910732C92883}" destId="{625FD799-9B1B-4CFE-A3DC-C02390A062C5}" srcOrd="2" destOrd="0" presId="urn:microsoft.com/office/officeart/2005/8/layout/orgChart1"/>
    <dgm:cxn modelId="{8E4159E4-DC0A-45CB-B2B4-AF9063267890}" type="presParOf" srcId="{4DBFF31E-7193-424C-9857-910732C92883}" destId="{3AD685C6-2CE1-4AA4-BC62-8528870DBC0B}" srcOrd="3" destOrd="0" presId="urn:microsoft.com/office/officeart/2005/8/layout/orgChart1"/>
    <dgm:cxn modelId="{1E423E72-4268-4CBD-A5EC-AC5EA0451625}" type="presParOf" srcId="{3AD685C6-2CE1-4AA4-BC62-8528870DBC0B}" destId="{2B4D815B-AFAF-4944-AAE8-0216E85F8432}" srcOrd="0" destOrd="0" presId="urn:microsoft.com/office/officeart/2005/8/layout/orgChart1"/>
    <dgm:cxn modelId="{F4E6E284-2AA7-494F-8C12-61E4FEDBE807}" type="presParOf" srcId="{2B4D815B-AFAF-4944-AAE8-0216E85F8432}" destId="{96DC386B-AC31-491B-AD14-6DBE2872AE73}" srcOrd="0" destOrd="0" presId="urn:microsoft.com/office/officeart/2005/8/layout/orgChart1"/>
    <dgm:cxn modelId="{CB3BC2B5-F588-4041-98AA-72E27E422005}" type="presParOf" srcId="{2B4D815B-AFAF-4944-AAE8-0216E85F8432}" destId="{CE1AA4EE-F33A-4D62-9BE6-A9CD811CE314}" srcOrd="1" destOrd="0" presId="urn:microsoft.com/office/officeart/2005/8/layout/orgChart1"/>
    <dgm:cxn modelId="{04DAF448-6E95-4B38-8D9D-AE53C79141BA}" type="presParOf" srcId="{3AD685C6-2CE1-4AA4-BC62-8528870DBC0B}" destId="{F97F9AB9-4696-4311-99BA-EF17A399DC9C}" srcOrd="1" destOrd="0" presId="urn:microsoft.com/office/officeart/2005/8/layout/orgChart1"/>
    <dgm:cxn modelId="{F75B62C5-307B-4964-B870-55D23201B072}" type="presParOf" srcId="{3AD685C6-2CE1-4AA4-BC62-8528870DBC0B}" destId="{EEB26182-7B84-4098-BD38-844FFCDC3089}" srcOrd="2" destOrd="0" presId="urn:microsoft.com/office/officeart/2005/8/layout/orgChart1"/>
    <dgm:cxn modelId="{6B93FB16-874F-4F00-8F72-CBD382631BA5}" type="presParOf" srcId="{36E788E4-54ED-4C6E-9AB1-0403EC7F3850}" destId="{D130E477-48AC-4058-ABF9-B5B1CB5551E2}" srcOrd="2" destOrd="0" presId="urn:microsoft.com/office/officeart/2005/8/layout/orgChart1"/>
    <dgm:cxn modelId="{08A003DE-4244-4BF4-BF5B-9E8588511CEB}" type="presParOf" srcId="{2FA825FC-FD71-42D5-B791-99263AF2D60E}" destId="{9148DD46-8C1C-4EB4-8AE6-334EAC49179E}" srcOrd="4" destOrd="0" presId="urn:microsoft.com/office/officeart/2005/8/layout/orgChart1"/>
    <dgm:cxn modelId="{206DF42C-84D1-4101-A953-8DCD722FD0DE}" type="presParOf" srcId="{2FA825FC-FD71-42D5-B791-99263AF2D60E}" destId="{9A654FEC-BBF0-440E-8BC1-41C0A1BDDF25}" srcOrd="5" destOrd="0" presId="urn:microsoft.com/office/officeart/2005/8/layout/orgChart1"/>
    <dgm:cxn modelId="{E9EAED8A-BE29-4380-9D25-C89FAF4322EE}" type="presParOf" srcId="{9A654FEC-BBF0-440E-8BC1-41C0A1BDDF25}" destId="{5D53722E-3B48-4B1A-B187-E0E87F0A2386}" srcOrd="0" destOrd="0" presId="urn:microsoft.com/office/officeart/2005/8/layout/orgChart1"/>
    <dgm:cxn modelId="{5DED292C-072D-464F-91A6-7DC45F8D2937}" type="presParOf" srcId="{5D53722E-3B48-4B1A-B187-E0E87F0A2386}" destId="{0470C206-F4EF-40ED-A6E4-61F603C8739F}" srcOrd="0" destOrd="0" presId="urn:microsoft.com/office/officeart/2005/8/layout/orgChart1"/>
    <dgm:cxn modelId="{27A80AD2-FEA2-411B-AF0B-E248F3431B50}" type="presParOf" srcId="{5D53722E-3B48-4B1A-B187-E0E87F0A2386}" destId="{1C910E9A-4F05-4D32-A1BA-63E686392AE1}" srcOrd="1" destOrd="0" presId="urn:microsoft.com/office/officeart/2005/8/layout/orgChart1"/>
    <dgm:cxn modelId="{D3419D95-C3CC-402C-A81D-94957BE7BFDA}" type="presParOf" srcId="{9A654FEC-BBF0-440E-8BC1-41C0A1BDDF25}" destId="{4A23DAE5-3CA1-43AC-A0BF-3DBA32D63674}" srcOrd="1" destOrd="0" presId="urn:microsoft.com/office/officeart/2005/8/layout/orgChart1"/>
    <dgm:cxn modelId="{839F2E28-56A0-44BB-BD8C-408F47BE60C5}" type="presParOf" srcId="{4A23DAE5-3CA1-43AC-A0BF-3DBA32D63674}" destId="{563C4A14-EE4E-40FF-B040-C04B22082E31}" srcOrd="0" destOrd="0" presId="urn:microsoft.com/office/officeart/2005/8/layout/orgChart1"/>
    <dgm:cxn modelId="{989E7AA2-C87E-4877-8402-D95FB7213C74}" type="presParOf" srcId="{4A23DAE5-3CA1-43AC-A0BF-3DBA32D63674}" destId="{E7B6D950-574C-4E36-940E-A3AE7286310D}" srcOrd="1" destOrd="0" presId="urn:microsoft.com/office/officeart/2005/8/layout/orgChart1"/>
    <dgm:cxn modelId="{0320B876-47DC-41E8-8558-60FC07A7A46B}" type="presParOf" srcId="{E7B6D950-574C-4E36-940E-A3AE7286310D}" destId="{02C296C6-27F3-4838-B3CF-006778A0DE47}" srcOrd="0" destOrd="0" presId="urn:microsoft.com/office/officeart/2005/8/layout/orgChart1"/>
    <dgm:cxn modelId="{D5256332-142B-42B0-8E6A-69C5B808B080}" type="presParOf" srcId="{02C296C6-27F3-4838-B3CF-006778A0DE47}" destId="{FDD81B54-D18D-47BD-BED1-CC261320F512}" srcOrd="0" destOrd="0" presId="urn:microsoft.com/office/officeart/2005/8/layout/orgChart1"/>
    <dgm:cxn modelId="{85BF90FF-2EDE-465B-988E-32A800328431}" type="presParOf" srcId="{02C296C6-27F3-4838-B3CF-006778A0DE47}" destId="{B38FDE24-5548-4849-8AA2-61C18C01DA04}" srcOrd="1" destOrd="0" presId="urn:microsoft.com/office/officeart/2005/8/layout/orgChart1"/>
    <dgm:cxn modelId="{5953816A-0259-4E86-BC21-FCAC76422382}" type="presParOf" srcId="{E7B6D950-574C-4E36-940E-A3AE7286310D}" destId="{D75A877C-B1BB-42F0-B28B-3BE1359BFC3E}" srcOrd="1" destOrd="0" presId="urn:microsoft.com/office/officeart/2005/8/layout/orgChart1"/>
    <dgm:cxn modelId="{93814934-3791-4197-8606-20D412B7AA20}" type="presParOf" srcId="{E7B6D950-574C-4E36-940E-A3AE7286310D}" destId="{9985ECFF-5953-4372-8480-D3B04D0A5DF2}" srcOrd="2" destOrd="0" presId="urn:microsoft.com/office/officeart/2005/8/layout/orgChart1"/>
    <dgm:cxn modelId="{9A9A2B25-BE05-4B87-8CCD-6B77D69B60B4}" type="presParOf" srcId="{4A23DAE5-3CA1-43AC-A0BF-3DBA32D63674}" destId="{E933E187-B286-4AEF-AD4D-70736BB32EC4}" srcOrd="2" destOrd="0" presId="urn:microsoft.com/office/officeart/2005/8/layout/orgChart1"/>
    <dgm:cxn modelId="{B92FE9BD-B4B3-462A-9826-C894EC5A9242}" type="presParOf" srcId="{4A23DAE5-3CA1-43AC-A0BF-3DBA32D63674}" destId="{B3FD421F-9914-47DE-A88C-D74FBCC43D18}" srcOrd="3" destOrd="0" presId="urn:microsoft.com/office/officeart/2005/8/layout/orgChart1"/>
    <dgm:cxn modelId="{2EE6ADE4-AD97-4E58-9B5C-E02900CBC50D}" type="presParOf" srcId="{B3FD421F-9914-47DE-A88C-D74FBCC43D18}" destId="{C43A0239-B4C1-4AF3-9721-15420A2C60A8}" srcOrd="0" destOrd="0" presId="urn:microsoft.com/office/officeart/2005/8/layout/orgChart1"/>
    <dgm:cxn modelId="{95CAF33E-2EA8-4326-A85A-C9760FB54A5A}" type="presParOf" srcId="{C43A0239-B4C1-4AF3-9721-15420A2C60A8}" destId="{67A8018D-C8A9-418D-98AE-E251E7632248}" srcOrd="0" destOrd="0" presId="urn:microsoft.com/office/officeart/2005/8/layout/orgChart1"/>
    <dgm:cxn modelId="{0C8B5628-789F-4071-BF22-EF7767507F8E}" type="presParOf" srcId="{C43A0239-B4C1-4AF3-9721-15420A2C60A8}" destId="{64CBF326-9B9E-40F3-9DF2-D3F90971C475}" srcOrd="1" destOrd="0" presId="urn:microsoft.com/office/officeart/2005/8/layout/orgChart1"/>
    <dgm:cxn modelId="{1747501E-CE1D-4310-BFDA-EF4F9992956A}" type="presParOf" srcId="{B3FD421F-9914-47DE-A88C-D74FBCC43D18}" destId="{75F08FBE-FB65-4B93-99FB-8F9BB36FA73F}" srcOrd="1" destOrd="0" presId="urn:microsoft.com/office/officeart/2005/8/layout/orgChart1"/>
    <dgm:cxn modelId="{E9D3B1E5-6ACA-4A0E-A5DD-8AE7E21B2E30}" type="presParOf" srcId="{B3FD421F-9914-47DE-A88C-D74FBCC43D18}" destId="{F8441BFB-8536-4780-839E-D870AF7273E0}" srcOrd="2" destOrd="0" presId="urn:microsoft.com/office/officeart/2005/8/layout/orgChart1"/>
    <dgm:cxn modelId="{007FA39B-AACE-4ED5-AE62-0E249A3FCDE2}" type="presParOf" srcId="{4A23DAE5-3CA1-43AC-A0BF-3DBA32D63674}" destId="{4A84594F-A051-4DB3-A8CF-2C1C297AA0C5}" srcOrd="4" destOrd="0" presId="urn:microsoft.com/office/officeart/2005/8/layout/orgChart1"/>
    <dgm:cxn modelId="{9B9A27DB-8853-4BDF-8A2F-E58A1C36A9D2}" type="presParOf" srcId="{4A23DAE5-3CA1-43AC-A0BF-3DBA32D63674}" destId="{CFDD7EF2-F52F-4B2C-9629-D98DB8827D58}" srcOrd="5" destOrd="0" presId="urn:microsoft.com/office/officeart/2005/8/layout/orgChart1"/>
    <dgm:cxn modelId="{DBD421FC-E3CF-42BF-B951-2BD28DAE982C}" type="presParOf" srcId="{CFDD7EF2-F52F-4B2C-9629-D98DB8827D58}" destId="{31BE153A-320C-4C08-94FC-7884C12EE4BB}" srcOrd="0" destOrd="0" presId="urn:microsoft.com/office/officeart/2005/8/layout/orgChart1"/>
    <dgm:cxn modelId="{7CE769C2-81E6-4F2B-91C2-437922FB6A99}" type="presParOf" srcId="{31BE153A-320C-4C08-94FC-7884C12EE4BB}" destId="{2D61D250-E307-43C6-8449-670F6504C6B1}" srcOrd="0" destOrd="0" presId="urn:microsoft.com/office/officeart/2005/8/layout/orgChart1"/>
    <dgm:cxn modelId="{C1D4247B-E56F-4CE9-A500-34B9D80488F0}" type="presParOf" srcId="{31BE153A-320C-4C08-94FC-7884C12EE4BB}" destId="{769FB719-5CCE-408C-A203-79B95B1914C9}" srcOrd="1" destOrd="0" presId="urn:microsoft.com/office/officeart/2005/8/layout/orgChart1"/>
    <dgm:cxn modelId="{09F51DF1-393B-4CF1-BB0B-FBA511BB4030}" type="presParOf" srcId="{CFDD7EF2-F52F-4B2C-9629-D98DB8827D58}" destId="{7BA10282-4B7E-41C7-99A2-1740CBE13116}" srcOrd="1" destOrd="0" presId="urn:microsoft.com/office/officeart/2005/8/layout/orgChart1"/>
    <dgm:cxn modelId="{F18A84A7-540A-47B4-99E6-1D29ACA0E65D}" type="presParOf" srcId="{CFDD7EF2-F52F-4B2C-9629-D98DB8827D58}" destId="{2A14D762-5577-4E3A-9082-6BAE9FD630A7}" srcOrd="2" destOrd="0" presId="urn:microsoft.com/office/officeart/2005/8/layout/orgChart1"/>
    <dgm:cxn modelId="{8FC222B2-F4BD-4E2A-8FBF-D652473A4EDD}" type="presParOf" srcId="{9A654FEC-BBF0-440E-8BC1-41C0A1BDDF25}" destId="{87813089-089F-4C95-B8E8-DC75E30D46CB}" srcOrd="2" destOrd="0" presId="urn:microsoft.com/office/officeart/2005/8/layout/orgChart1"/>
    <dgm:cxn modelId="{55F48BEB-6BFE-43CD-A1B8-B501843E7407}" type="presParOf" srcId="{F5C25A35-30AB-4F24-9744-F8F6C00D44A8}" destId="{84680A9E-3F50-4C31-B6A4-516C2100662A}" srcOrd="2" destOrd="0" presId="urn:microsoft.com/office/officeart/2005/8/layout/orgChart1"/>
    <dgm:cxn modelId="{E43E1CB0-4DCA-4ADB-A3E9-845F5BCB2E75}" type="presParOf" srcId="{84680A9E-3F50-4C31-B6A4-516C2100662A}" destId="{153DFACB-0080-4F85-9105-C4133315EFB4}" srcOrd="0" destOrd="0" presId="urn:microsoft.com/office/officeart/2005/8/layout/orgChart1"/>
    <dgm:cxn modelId="{D94A64AE-2622-4F03-87D1-CD29908DB3C3}" type="presParOf" srcId="{84680A9E-3F50-4C31-B6A4-516C2100662A}" destId="{B990A03C-697B-46D9-A3DE-0847BCF0CC2A}" srcOrd="1" destOrd="0" presId="urn:microsoft.com/office/officeart/2005/8/layout/orgChart1"/>
    <dgm:cxn modelId="{BA9F0639-FA81-45F3-BAF8-E74AB0DA7196}" type="presParOf" srcId="{B990A03C-697B-46D9-A3DE-0847BCF0CC2A}" destId="{6861624F-168A-488C-9C5C-7A1B6A0EB277}" srcOrd="0" destOrd="0" presId="urn:microsoft.com/office/officeart/2005/8/layout/orgChart1"/>
    <dgm:cxn modelId="{D4D7192C-8F93-4EFE-AE04-EAFA9172C568}" type="presParOf" srcId="{6861624F-168A-488C-9C5C-7A1B6A0EB277}" destId="{7BB0C7F3-E044-46E0-A90B-3224E9676DDB}" srcOrd="0" destOrd="0" presId="urn:microsoft.com/office/officeart/2005/8/layout/orgChart1"/>
    <dgm:cxn modelId="{AB974A2C-D76A-43E5-8869-AECFE907D32A}" type="presParOf" srcId="{6861624F-168A-488C-9C5C-7A1B6A0EB277}" destId="{119F0249-B3BD-4BB1-A067-783846452D1A}" srcOrd="1" destOrd="0" presId="urn:microsoft.com/office/officeart/2005/8/layout/orgChart1"/>
    <dgm:cxn modelId="{21BF9BB3-755C-4331-B2EA-DAD6B2CB7E6C}" type="presParOf" srcId="{B990A03C-697B-46D9-A3DE-0847BCF0CC2A}" destId="{C885AA23-1250-4217-AB82-C642951365F4}" srcOrd="1" destOrd="0" presId="urn:microsoft.com/office/officeart/2005/8/layout/orgChart1"/>
    <dgm:cxn modelId="{17FBEC80-8CE2-4463-9990-D67F66009F66}" type="presParOf" srcId="{B990A03C-697B-46D9-A3DE-0847BCF0CC2A}" destId="{9D079FC3-CE74-4C05-8B59-7BAA292C18FE}" srcOrd="2" destOrd="0" presId="urn:microsoft.com/office/officeart/2005/8/layout/orgChart1"/>
    <dgm:cxn modelId="{2D8408D6-4A92-4225-99ED-3C11F3B8FA13}" type="presParOf" srcId="{84680A9E-3F50-4C31-B6A4-516C2100662A}" destId="{48BA3713-ED5C-4C3F-B8A5-684B46E4CE21}" srcOrd="2" destOrd="0" presId="urn:microsoft.com/office/officeart/2005/8/layout/orgChart1"/>
    <dgm:cxn modelId="{AE0020DE-6A2B-439A-A0FD-10FBC9C51622}" type="presParOf" srcId="{84680A9E-3F50-4C31-B6A4-516C2100662A}" destId="{AC8CBF4D-295D-4825-8D91-29E865FBC21D}" srcOrd="3" destOrd="0" presId="urn:microsoft.com/office/officeart/2005/8/layout/orgChart1"/>
    <dgm:cxn modelId="{A6638B95-9254-40F5-B496-FC9487926840}" type="presParOf" srcId="{AC8CBF4D-295D-4825-8D91-29E865FBC21D}" destId="{4215089D-AE19-4FD7-B5D9-6F3545114CA8}" srcOrd="0" destOrd="0" presId="urn:microsoft.com/office/officeart/2005/8/layout/orgChart1"/>
    <dgm:cxn modelId="{0444A041-A883-475E-80C0-2AB224265985}" type="presParOf" srcId="{4215089D-AE19-4FD7-B5D9-6F3545114CA8}" destId="{C81EE489-5896-4760-B24B-286AD3419601}" srcOrd="0" destOrd="0" presId="urn:microsoft.com/office/officeart/2005/8/layout/orgChart1"/>
    <dgm:cxn modelId="{11B38FB0-1E6C-4734-A7F0-B81F30DD4589}" type="presParOf" srcId="{4215089D-AE19-4FD7-B5D9-6F3545114CA8}" destId="{985D05C1-E511-4B66-AFA2-A6E400B11A90}" srcOrd="1" destOrd="0" presId="urn:microsoft.com/office/officeart/2005/8/layout/orgChart1"/>
    <dgm:cxn modelId="{A2914EA9-039F-410B-8ED4-7090763BBBC4}" type="presParOf" srcId="{AC8CBF4D-295D-4825-8D91-29E865FBC21D}" destId="{997DD3B7-2B9C-4C9E-B033-3E2F25E44D9C}" srcOrd="1" destOrd="0" presId="urn:microsoft.com/office/officeart/2005/8/layout/orgChart1"/>
    <dgm:cxn modelId="{19677EFE-F1DE-4A74-A6DC-F47E906FF87B}" type="presParOf" srcId="{AC8CBF4D-295D-4825-8D91-29E865FBC21D}" destId="{70573C1C-D2AB-4663-B11E-A86EEE7B7F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94910D-3299-4625-9479-69BDEC06775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50B65F0-2EA7-4690-B9F5-2DB782817F96}">
      <dgm:prSet phldrT="[Text]" custT="1"/>
      <dgm:spPr/>
      <dgm:t>
        <a:bodyPr/>
        <a:lstStyle/>
        <a:p>
          <a:r>
            <a:rPr lang="en-GB" sz="1200" dirty="0" smtClean="0"/>
            <a:t>SCM</a:t>
          </a:r>
        </a:p>
        <a:p>
          <a:r>
            <a:rPr lang="en-GB" sz="1200" dirty="0" smtClean="0"/>
            <a:t>Wyn Owens</a:t>
          </a:r>
          <a:endParaRPr lang="en-GB" sz="1200" dirty="0"/>
        </a:p>
      </dgm:t>
    </dgm:pt>
    <dgm:pt modelId="{A29DDA14-004D-4FCD-A8CC-4AB2BC82876A}" type="parTrans" cxnId="{FDC9F866-B0D0-4705-A16C-666D2926D31E}">
      <dgm:prSet/>
      <dgm:spPr/>
      <dgm:t>
        <a:bodyPr/>
        <a:lstStyle/>
        <a:p>
          <a:endParaRPr lang="en-GB" sz="1200"/>
        </a:p>
      </dgm:t>
    </dgm:pt>
    <dgm:pt modelId="{8FDB1EE8-3679-4C5D-ABF8-9179D953E58D}" type="sibTrans" cxnId="{FDC9F866-B0D0-4705-A16C-666D2926D31E}">
      <dgm:prSet/>
      <dgm:spPr/>
      <dgm:t>
        <a:bodyPr/>
        <a:lstStyle/>
        <a:p>
          <a:endParaRPr lang="en-GB" sz="1200"/>
        </a:p>
      </dgm:t>
    </dgm:pt>
    <dgm:pt modelId="{4BC1A2F7-3AEE-4F75-B53D-3A244374B93F}" type="asst">
      <dgm:prSet custT="1"/>
      <dgm:spPr>
        <a:solidFill>
          <a:srgbClr val="FFFF00"/>
        </a:solidFill>
      </dgm:spPr>
      <dgm:t>
        <a:bodyPr/>
        <a:lstStyle/>
        <a:p>
          <a:r>
            <a:rPr lang="en-GB" sz="1200" dirty="0" smtClean="0">
              <a:solidFill>
                <a:schemeClr val="tx1"/>
              </a:solidFill>
            </a:rPr>
            <a:t>ACO</a:t>
          </a:r>
        </a:p>
        <a:p>
          <a:r>
            <a:rPr lang="en-GB" sz="1200" dirty="0" smtClean="0">
              <a:solidFill>
                <a:schemeClr val="tx1"/>
              </a:solidFill>
            </a:rPr>
            <a:t>Band 2</a:t>
          </a:r>
          <a:endParaRPr lang="en-GB" sz="1200" dirty="0">
            <a:solidFill>
              <a:schemeClr val="tx1"/>
            </a:solidFill>
          </a:endParaRPr>
        </a:p>
      </dgm:t>
    </dgm:pt>
    <dgm:pt modelId="{8E2CBDB8-55D6-44E7-9134-534E2A6FA720}" type="parTrans" cxnId="{336EEB40-3699-46B4-B192-C574A201FB22}">
      <dgm:prSet/>
      <dgm:spPr/>
      <dgm:t>
        <a:bodyPr/>
        <a:lstStyle/>
        <a:p>
          <a:endParaRPr lang="en-GB" sz="1200"/>
        </a:p>
      </dgm:t>
    </dgm:pt>
    <dgm:pt modelId="{ADB0000B-25C2-4B84-BAD0-2F73E073DA7F}" type="sibTrans" cxnId="{336EEB40-3699-46B4-B192-C574A201FB22}">
      <dgm:prSet/>
      <dgm:spPr/>
      <dgm:t>
        <a:bodyPr/>
        <a:lstStyle/>
        <a:p>
          <a:endParaRPr lang="en-GB" sz="1200"/>
        </a:p>
      </dgm:t>
    </dgm:pt>
    <dgm:pt modelId="{DFDFD4EC-8FB5-4F06-AFAE-F8CAB82C8568}">
      <dgm:prSet custT="1"/>
      <dgm:spPr/>
      <dgm:t>
        <a:bodyPr/>
        <a:lstStyle/>
        <a:p>
          <a:r>
            <a:rPr lang="en-GB" sz="1200" dirty="0" smtClean="0"/>
            <a:t>CM</a:t>
          </a:r>
        </a:p>
        <a:p>
          <a:r>
            <a:rPr lang="en-GB" sz="1200" dirty="0" smtClean="0"/>
            <a:t>Matt Alderman</a:t>
          </a:r>
          <a:endParaRPr lang="en-GB" sz="1200" dirty="0"/>
        </a:p>
      </dgm:t>
    </dgm:pt>
    <dgm:pt modelId="{F0C3BA24-4B35-4CBF-BFB6-445BE0DC5FF8}" type="parTrans" cxnId="{2C2B3C10-F4FD-415F-A77C-0DA11685402F}">
      <dgm:prSet/>
      <dgm:spPr/>
      <dgm:t>
        <a:bodyPr/>
        <a:lstStyle/>
        <a:p>
          <a:endParaRPr lang="en-GB" sz="1200"/>
        </a:p>
      </dgm:t>
    </dgm:pt>
    <dgm:pt modelId="{8C2F9068-27CC-425A-9BC3-C6EA778553AE}" type="sibTrans" cxnId="{2C2B3C10-F4FD-415F-A77C-0DA11685402F}">
      <dgm:prSet/>
      <dgm:spPr/>
      <dgm:t>
        <a:bodyPr/>
        <a:lstStyle/>
        <a:p>
          <a:endParaRPr lang="en-GB" sz="1200"/>
        </a:p>
      </dgm:t>
    </dgm:pt>
    <dgm:pt modelId="{C5C8D22B-6E7F-4DEC-AE70-6692A0CFF08C}">
      <dgm:prSet custT="1"/>
      <dgm:spPr>
        <a:solidFill>
          <a:srgbClr val="FFFF00"/>
        </a:solidFill>
      </dgm:spPr>
      <dgm:t>
        <a:bodyPr/>
        <a:lstStyle/>
        <a:p>
          <a:r>
            <a:rPr lang="en-GB" sz="1200" dirty="0" smtClean="0">
              <a:solidFill>
                <a:schemeClr val="tx1"/>
              </a:solidFill>
            </a:rPr>
            <a:t>CM</a:t>
          </a:r>
        </a:p>
        <a:p>
          <a:r>
            <a:rPr lang="en-GB" sz="1200" dirty="0" smtClean="0">
              <a:solidFill>
                <a:schemeClr val="tx1"/>
              </a:solidFill>
            </a:rPr>
            <a:t>Band 6</a:t>
          </a:r>
          <a:endParaRPr lang="en-GB" sz="1200" dirty="0">
            <a:solidFill>
              <a:schemeClr val="tx1"/>
            </a:solidFill>
          </a:endParaRPr>
        </a:p>
      </dgm:t>
    </dgm:pt>
    <dgm:pt modelId="{4E9428B7-F8A3-4E2D-87E3-685DC788BF9C}" type="parTrans" cxnId="{43C16855-B481-4A62-AECB-BAAA900E57E7}">
      <dgm:prSet/>
      <dgm:spPr/>
      <dgm:t>
        <a:bodyPr/>
        <a:lstStyle/>
        <a:p>
          <a:endParaRPr lang="en-GB" sz="1200"/>
        </a:p>
      </dgm:t>
    </dgm:pt>
    <dgm:pt modelId="{EC04C788-10E3-49C7-926D-E7930F49B968}" type="sibTrans" cxnId="{43C16855-B481-4A62-AECB-BAAA900E57E7}">
      <dgm:prSet/>
      <dgm:spPr/>
      <dgm:t>
        <a:bodyPr/>
        <a:lstStyle/>
        <a:p>
          <a:endParaRPr lang="en-GB" sz="1200"/>
        </a:p>
      </dgm:t>
    </dgm:pt>
    <dgm:pt modelId="{E046C4BD-38D1-491F-9C0C-6729FC7DA60E}">
      <dgm:prSet custT="1"/>
      <dgm:spPr/>
      <dgm:t>
        <a:bodyPr/>
        <a:lstStyle/>
        <a:p>
          <a:r>
            <a:rPr lang="en-GB" sz="1200" dirty="0" smtClean="0"/>
            <a:t>Ortho &amp; Cardio</a:t>
          </a:r>
          <a:endParaRPr lang="en-GB" sz="1200" dirty="0"/>
        </a:p>
      </dgm:t>
    </dgm:pt>
    <dgm:pt modelId="{24043FE4-050D-48C1-8404-C21FC0493200}" type="parTrans" cxnId="{33465571-0D56-4475-AB69-A406B1394FAC}">
      <dgm:prSet/>
      <dgm:spPr/>
      <dgm:t>
        <a:bodyPr/>
        <a:lstStyle/>
        <a:p>
          <a:endParaRPr lang="en-GB"/>
        </a:p>
      </dgm:t>
    </dgm:pt>
    <dgm:pt modelId="{B77F384C-EBD6-4665-AA6D-4E625DEDECF1}" type="sibTrans" cxnId="{33465571-0D56-4475-AB69-A406B1394FAC}">
      <dgm:prSet/>
      <dgm:spPr/>
      <dgm:t>
        <a:bodyPr/>
        <a:lstStyle/>
        <a:p>
          <a:endParaRPr lang="en-GB"/>
        </a:p>
      </dgm:t>
    </dgm:pt>
    <dgm:pt modelId="{EBC7BC53-762C-41BD-BFCB-5DDE989007BC}">
      <dgm:prSet custT="1"/>
      <dgm:spPr/>
      <dgm:t>
        <a:bodyPr/>
        <a:lstStyle/>
        <a:p>
          <a:r>
            <a:rPr lang="en-GB" sz="1200" dirty="0" smtClean="0"/>
            <a:t>CO </a:t>
          </a:r>
          <a:r>
            <a:rPr lang="en-GB" sz="1200" dirty="0" err="1" smtClean="0"/>
            <a:t>Ophthal</a:t>
          </a:r>
          <a:endParaRPr lang="en-GB" sz="1200" dirty="0" smtClean="0"/>
        </a:p>
        <a:p>
          <a:r>
            <a:rPr lang="en-GB" sz="1200" dirty="0" smtClean="0"/>
            <a:t>Sam Brealey</a:t>
          </a:r>
          <a:endParaRPr lang="en-GB" sz="1200" dirty="0"/>
        </a:p>
      </dgm:t>
    </dgm:pt>
    <dgm:pt modelId="{1325B49C-668C-474B-BBFB-AFBC03E4028F}" type="parTrans" cxnId="{31ACBEA5-AB85-4DA2-A837-F7653D80011E}">
      <dgm:prSet/>
      <dgm:spPr/>
      <dgm:t>
        <a:bodyPr/>
        <a:lstStyle/>
        <a:p>
          <a:endParaRPr lang="en-GB"/>
        </a:p>
      </dgm:t>
    </dgm:pt>
    <dgm:pt modelId="{615D13E7-9736-420B-9A07-5515BE260A48}" type="sibTrans" cxnId="{31ACBEA5-AB85-4DA2-A837-F7653D80011E}">
      <dgm:prSet/>
      <dgm:spPr/>
      <dgm:t>
        <a:bodyPr/>
        <a:lstStyle/>
        <a:p>
          <a:endParaRPr lang="en-GB"/>
        </a:p>
      </dgm:t>
    </dgm:pt>
    <dgm:pt modelId="{9F2A9D99-B05C-402A-A740-7FE4CAB24962}">
      <dgm:prSet custT="1"/>
      <dgm:spPr/>
      <dgm:t>
        <a:bodyPr/>
        <a:lstStyle/>
        <a:p>
          <a:r>
            <a:rPr lang="en-GB" sz="1200" dirty="0" smtClean="0"/>
            <a:t>CO  Gen </a:t>
          </a:r>
          <a:r>
            <a:rPr lang="en-GB" sz="1200" dirty="0" err="1" smtClean="0"/>
            <a:t>surg</a:t>
          </a:r>
          <a:endParaRPr lang="en-GB" sz="1200" dirty="0" smtClean="0"/>
        </a:p>
        <a:p>
          <a:r>
            <a:rPr lang="en-GB" sz="1200" dirty="0" smtClean="0"/>
            <a:t>Liz Ewing</a:t>
          </a:r>
          <a:endParaRPr lang="en-GB" sz="1200" dirty="0"/>
        </a:p>
      </dgm:t>
    </dgm:pt>
    <dgm:pt modelId="{EDCE9F42-01A4-4386-914B-8468E58D8C58}" type="parTrans" cxnId="{40107DAB-CC01-48A3-B3CE-4D0217307BC3}">
      <dgm:prSet/>
      <dgm:spPr/>
      <dgm:t>
        <a:bodyPr/>
        <a:lstStyle/>
        <a:p>
          <a:endParaRPr lang="en-GB"/>
        </a:p>
      </dgm:t>
    </dgm:pt>
    <dgm:pt modelId="{2CBF9C25-136C-4978-9ECB-A7C4A3EED9B9}" type="sibTrans" cxnId="{40107DAB-CC01-48A3-B3CE-4D0217307BC3}">
      <dgm:prSet/>
      <dgm:spPr/>
      <dgm:t>
        <a:bodyPr/>
        <a:lstStyle/>
        <a:p>
          <a:endParaRPr lang="en-GB"/>
        </a:p>
      </dgm:t>
    </dgm:pt>
    <dgm:pt modelId="{5073F4C2-F834-429D-9A6D-01FE54F3E6FC}">
      <dgm:prSet custT="1"/>
      <dgm:spPr/>
      <dgm:t>
        <a:bodyPr/>
        <a:lstStyle/>
        <a:p>
          <a:r>
            <a:rPr lang="en-GB" sz="1200" dirty="0" smtClean="0"/>
            <a:t>CO Cardio</a:t>
          </a:r>
        </a:p>
        <a:p>
          <a:r>
            <a:rPr lang="en-GB" sz="1200" dirty="0" smtClean="0"/>
            <a:t>Nicola T</a:t>
          </a:r>
          <a:endParaRPr lang="en-GB" sz="1200" dirty="0"/>
        </a:p>
      </dgm:t>
    </dgm:pt>
    <dgm:pt modelId="{8FEFCC2F-B0E4-40C6-ABD6-A9DDF06C65A8}" type="parTrans" cxnId="{C28593D6-A49D-42F9-BB8A-4CD8805A373E}">
      <dgm:prSet/>
      <dgm:spPr/>
      <dgm:t>
        <a:bodyPr/>
        <a:lstStyle/>
        <a:p>
          <a:endParaRPr lang="en-GB"/>
        </a:p>
      </dgm:t>
    </dgm:pt>
    <dgm:pt modelId="{2EB83DB2-1ECD-465D-ADEC-39797D31DE7F}" type="sibTrans" cxnId="{C28593D6-A49D-42F9-BB8A-4CD8805A373E}">
      <dgm:prSet/>
      <dgm:spPr/>
      <dgm:t>
        <a:bodyPr/>
        <a:lstStyle/>
        <a:p>
          <a:endParaRPr lang="en-GB"/>
        </a:p>
      </dgm:t>
    </dgm:pt>
    <dgm:pt modelId="{92A4D767-1D13-44DF-BFD5-9EABFF580B74}">
      <dgm:prSet custT="1"/>
      <dgm:spPr/>
      <dgm:t>
        <a:bodyPr/>
        <a:lstStyle/>
        <a:p>
          <a:r>
            <a:rPr lang="en-GB" sz="1200" dirty="0" smtClean="0"/>
            <a:t>CO Radio</a:t>
          </a:r>
        </a:p>
        <a:p>
          <a:r>
            <a:rPr lang="en-GB" sz="1200" dirty="0" smtClean="0"/>
            <a:t>Ruth Jones</a:t>
          </a:r>
        </a:p>
      </dgm:t>
    </dgm:pt>
    <dgm:pt modelId="{6A02623E-20FB-4FE2-814C-0D7A67392E54}" type="parTrans" cxnId="{5605EC20-2A69-4BE7-B296-D250BE598CF9}">
      <dgm:prSet/>
      <dgm:spPr/>
      <dgm:t>
        <a:bodyPr/>
        <a:lstStyle/>
        <a:p>
          <a:endParaRPr lang="en-GB"/>
        </a:p>
      </dgm:t>
    </dgm:pt>
    <dgm:pt modelId="{9B58E76D-3922-4288-B639-71A46346B6A2}" type="sibTrans" cxnId="{5605EC20-2A69-4BE7-B296-D250BE598CF9}">
      <dgm:prSet/>
      <dgm:spPr/>
      <dgm:t>
        <a:bodyPr/>
        <a:lstStyle/>
        <a:p>
          <a:endParaRPr lang="en-GB"/>
        </a:p>
      </dgm:t>
    </dgm:pt>
    <dgm:pt modelId="{C40AE317-99CD-4856-98E6-A052A40464E0}">
      <dgm:prSet custT="1"/>
      <dgm:spPr/>
      <dgm:t>
        <a:bodyPr/>
        <a:lstStyle/>
        <a:p>
          <a:r>
            <a:rPr lang="en-GB" sz="1200" dirty="0" smtClean="0"/>
            <a:t>CO Trauma</a:t>
          </a:r>
        </a:p>
        <a:p>
          <a:r>
            <a:rPr lang="en-GB" sz="1200" dirty="0" smtClean="0"/>
            <a:t>Paul Jones</a:t>
          </a:r>
          <a:endParaRPr lang="en-GB" sz="1200" dirty="0"/>
        </a:p>
      </dgm:t>
    </dgm:pt>
    <dgm:pt modelId="{D7C4A986-A551-4981-86E3-70D7A8640DC7}" type="parTrans" cxnId="{6C39889F-16C6-4850-991E-DC8FEFA22E76}">
      <dgm:prSet/>
      <dgm:spPr/>
      <dgm:t>
        <a:bodyPr/>
        <a:lstStyle/>
        <a:p>
          <a:endParaRPr lang="en-GB"/>
        </a:p>
      </dgm:t>
    </dgm:pt>
    <dgm:pt modelId="{5F2DE1AD-233D-4DF8-B38E-B8A65DA827E9}" type="sibTrans" cxnId="{6C39889F-16C6-4850-991E-DC8FEFA22E76}">
      <dgm:prSet/>
      <dgm:spPr/>
      <dgm:t>
        <a:bodyPr/>
        <a:lstStyle/>
        <a:p>
          <a:endParaRPr lang="en-GB"/>
        </a:p>
      </dgm:t>
    </dgm:pt>
    <dgm:pt modelId="{50646F3B-5E5E-4DCC-B204-A7D20008F485}">
      <dgm:prSet custT="1"/>
      <dgm:spPr>
        <a:solidFill>
          <a:srgbClr val="FFFF00"/>
        </a:solidFill>
      </dgm:spPr>
      <dgm:t>
        <a:bodyPr/>
        <a:lstStyle/>
        <a:p>
          <a:r>
            <a:rPr lang="en-GB" sz="1300" dirty="0" smtClean="0">
              <a:solidFill>
                <a:schemeClr val="tx1"/>
              </a:solidFill>
            </a:rPr>
            <a:t>CO Pathology</a:t>
          </a:r>
        </a:p>
        <a:p>
          <a:r>
            <a:rPr lang="en-GB" sz="1200" dirty="0" smtClean="0">
              <a:solidFill>
                <a:schemeClr val="tx1"/>
              </a:solidFill>
            </a:rPr>
            <a:t>Band 4</a:t>
          </a:r>
          <a:endParaRPr lang="en-GB" sz="1200" dirty="0">
            <a:solidFill>
              <a:schemeClr val="tx1"/>
            </a:solidFill>
          </a:endParaRPr>
        </a:p>
      </dgm:t>
    </dgm:pt>
    <dgm:pt modelId="{5591EF65-A664-4496-9D6B-3A3503827D30}" type="parTrans" cxnId="{5CD9FC54-7AF8-4838-A429-FB8919F330AF}">
      <dgm:prSet/>
      <dgm:spPr/>
      <dgm:t>
        <a:bodyPr/>
        <a:lstStyle/>
        <a:p>
          <a:endParaRPr lang="en-GB"/>
        </a:p>
      </dgm:t>
    </dgm:pt>
    <dgm:pt modelId="{DF44EA15-7237-4402-B0A5-A45DE6D4A20E}" type="sibTrans" cxnId="{5CD9FC54-7AF8-4838-A429-FB8919F330AF}">
      <dgm:prSet/>
      <dgm:spPr/>
      <dgm:t>
        <a:bodyPr/>
        <a:lstStyle/>
        <a:p>
          <a:endParaRPr lang="en-GB"/>
        </a:p>
      </dgm:t>
    </dgm:pt>
    <dgm:pt modelId="{73A37041-8869-4C07-91F5-893EE03692D6}">
      <dgm:prSet custT="1"/>
      <dgm:spPr/>
      <dgm:t>
        <a:bodyPr/>
        <a:lstStyle/>
        <a:p>
          <a:r>
            <a:rPr lang="en-GB" sz="1200" dirty="0" smtClean="0"/>
            <a:t>CO Endoscopy</a:t>
          </a:r>
        </a:p>
        <a:p>
          <a:r>
            <a:rPr lang="en-GB" sz="1200" dirty="0" smtClean="0"/>
            <a:t>Nadine Stokes</a:t>
          </a:r>
          <a:endParaRPr lang="en-GB" sz="1200" dirty="0"/>
        </a:p>
      </dgm:t>
    </dgm:pt>
    <dgm:pt modelId="{A3111CDB-A162-4BB3-86B6-3262893D5E3F}" type="parTrans" cxnId="{07758CD5-9EBC-4749-A22D-52954DCC5845}">
      <dgm:prSet/>
      <dgm:spPr/>
      <dgm:t>
        <a:bodyPr/>
        <a:lstStyle/>
        <a:p>
          <a:endParaRPr lang="en-GB"/>
        </a:p>
      </dgm:t>
    </dgm:pt>
    <dgm:pt modelId="{1BC29CEF-01B6-4186-A7DB-89016762AE52}" type="sibTrans" cxnId="{07758CD5-9EBC-4749-A22D-52954DCC5845}">
      <dgm:prSet/>
      <dgm:spPr/>
      <dgm:t>
        <a:bodyPr/>
        <a:lstStyle/>
        <a:p>
          <a:endParaRPr lang="en-GB"/>
        </a:p>
      </dgm:t>
    </dgm:pt>
    <dgm:pt modelId="{AB06DBF9-4B13-4EF8-B266-E52819EB3AAE}">
      <dgm:prSet custT="1"/>
      <dgm:spPr/>
      <dgm:t>
        <a:bodyPr/>
        <a:lstStyle/>
        <a:p>
          <a:r>
            <a:rPr lang="en-GB" sz="1200" dirty="0" smtClean="0"/>
            <a:t>CO Instruments</a:t>
          </a:r>
        </a:p>
        <a:p>
          <a:r>
            <a:rPr lang="en-GB" sz="1200" dirty="0" smtClean="0"/>
            <a:t>Rhys Evans</a:t>
          </a:r>
          <a:endParaRPr lang="en-GB" sz="1200" dirty="0"/>
        </a:p>
      </dgm:t>
    </dgm:pt>
    <dgm:pt modelId="{5BD3EB48-B386-47E5-BF2A-C4BE4D8D5530}" type="parTrans" cxnId="{DF0DC491-0972-4F5C-87BB-F30574B71EFF}">
      <dgm:prSet/>
      <dgm:spPr/>
      <dgm:t>
        <a:bodyPr/>
        <a:lstStyle/>
        <a:p>
          <a:endParaRPr lang="en-GB"/>
        </a:p>
      </dgm:t>
    </dgm:pt>
    <dgm:pt modelId="{29EE0058-B470-43F9-8DCB-78DF716D6D22}" type="sibTrans" cxnId="{DF0DC491-0972-4F5C-87BB-F30574B71EFF}">
      <dgm:prSet/>
      <dgm:spPr/>
      <dgm:t>
        <a:bodyPr/>
        <a:lstStyle/>
        <a:p>
          <a:endParaRPr lang="en-GB"/>
        </a:p>
      </dgm:t>
    </dgm:pt>
    <dgm:pt modelId="{4AEACBB8-5D5E-42D2-B26A-1E179902BE02}">
      <dgm:prSet custT="1"/>
      <dgm:spPr>
        <a:solidFill>
          <a:srgbClr val="FFFF00"/>
        </a:solidFill>
      </dgm:spPr>
      <dgm:t>
        <a:bodyPr/>
        <a:lstStyle/>
        <a:p>
          <a:r>
            <a:rPr lang="en-GB" sz="1200" dirty="0" smtClean="0">
              <a:solidFill>
                <a:schemeClr val="tx1"/>
              </a:solidFill>
            </a:rPr>
            <a:t>CO CSSD</a:t>
          </a:r>
        </a:p>
        <a:p>
          <a:r>
            <a:rPr lang="en-GB" sz="1200" dirty="0" smtClean="0">
              <a:solidFill>
                <a:schemeClr val="tx1"/>
              </a:solidFill>
            </a:rPr>
            <a:t>Band 4</a:t>
          </a:r>
          <a:endParaRPr lang="en-GB" sz="1200" dirty="0">
            <a:solidFill>
              <a:schemeClr val="tx1"/>
            </a:solidFill>
          </a:endParaRPr>
        </a:p>
      </dgm:t>
    </dgm:pt>
    <dgm:pt modelId="{B72508C0-162F-4814-8A9A-B2D0D476934D}" type="parTrans" cxnId="{FBF8D4EC-41DC-450C-BF18-121538E5EFF4}">
      <dgm:prSet/>
      <dgm:spPr/>
      <dgm:t>
        <a:bodyPr/>
        <a:lstStyle/>
        <a:p>
          <a:endParaRPr lang="en-GB"/>
        </a:p>
      </dgm:t>
    </dgm:pt>
    <dgm:pt modelId="{04D4935B-AAF6-4C79-921C-248C7B00048E}" type="sibTrans" cxnId="{FBF8D4EC-41DC-450C-BF18-121538E5EFF4}">
      <dgm:prSet/>
      <dgm:spPr/>
      <dgm:t>
        <a:bodyPr/>
        <a:lstStyle/>
        <a:p>
          <a:endParaRPr lang="en-GB"/>
        </a:p>
      </dgm:t>
    </dgm:pt>
    <dgm:pt modelId="{9EBBEC10-39C2-47B0-96D2-FF5E1521A1F4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GB" sz="1200" dirty="0" smtClean="0"/>
            <a:t>CO Packs</a:t>
          </a:r>
        </a:p>
        <a:p>
          <a:pPr>
            <a:spcAft>
              <a:spcPts val="0"/>
            </a:spcAft>
          </a:pPr>
          <a:r>
            <a:rPr lang="en-GB" sz="1200" dirty="0" smtClean="0"/>
            <a:t>Charlotte Pritchard </a:t>
          </a:r>
          <a:endParaRPr lang="en-GB" sz="1200" dirty="0"/>
        </a:p>
      </dgm:t>
    </dgm:pt>
    <dgm:pt modelId="{3CD22B36-579C-4F1C-97BD-E321E7626914}" type="parTrans" cxnId="{911480EC-AF76-46B2-8EEB-3DB904CFD23F}">
      <dgm:prSet/>
      <dgm:spPr/>
      <dgm:t>
        <a:bodyPr/>
        <a:lstStyle/>
        <a:p>
          <a:endParaRPr lang="en-GB"/>
        </a:p>
      </dgm:t>
    </dgm:pt>
    <dgm:pt modelId="{32D45A12-21C9-4051-9E3C-5B4A60BD7A67}" type="sibTrans" cxnId="{911480EC-AF76-46B2-8EEB-3DB904CFD23F}">
      <dgm:prSet/>
      <dgm:spPr/>
      <dgm:t>
        <a:bodyPr/>
        <a:lstStyle/>
        <a:p>
          <a:endParaRPr lang="en-GB"/>
        </a:p>
      </dgm:t>
    </dgm:pt>
    <dgm:pt modelId="{9CB7C30F-ACE1-425F-97E6-29415D21BE58}" type="pres">
      <dgm:prSet presAssocID="{1D94910D-3299-4625-9479-69BDEC06775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6FC14C1-4C27-496E-9294-954DACA88DFC}" type="pres">
      <dgm:prSet presAssocID="{150B65F0-2EA7-4690-B9F5-2DB782817F96}" presName="hierRoot1" presStyleCnt="0">
        <dgm:presLayoutVars>
          <dgm:hierBranch val="init"/>
        </dgm:presLayoutVars>
      </dgm:prSet>
      <dgm:spPr/>
    </dgm:pt>
    <dgm:pt modelId="{611F3173-4C9E-4843-971D-7C74AC5F37A2}" type="pres">
      <dgm:prSet presAssocID="{150B65F0-2EA7-4690-B9F5-2DB782817F96}" presName="rootComposite1" presStyleCnt="0"/>
      <dgm:spPr/>
    </dgm:pt>
    <dgm:pt modelId="{0A20141B-78C2-4C28-A98E-23149F0F06FC}" type="pres">
      <dgm:prSet presAssocID="{150B65F0-2EA7-4690-B9F5-2DB782817F9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6EB2F98-9808-4C08-BFFC-260BF954452C}" type="pres">
      <dgm:prSet presAssocID="{150B65F0-2EA7-4690-B9F5-2DB782817F96}" presName="rootConnector1" presStyleLbl="node1" presStyleIdx="0" presStyleCnt="0"/>
      <dgm:spPr/>
      <dgm:t>
        <a:bodyPr/>
        <a:lstStyle/>
        <a:p>
          <a:endParaRPr lang="en-GB"/>
        </a:p>
      </dgm:t>
    </dgm:pt>
    <dgm:pt modelId="{52DC20D0-93DA-4DC2-A340-0B09BC8CAC9E}" type="pres">
      <dgm:prSet presAssocID="{150B65F0-2EA7-4690-B9F5-2DB782817F96}" presName="hierChild2" presStyleCnt="0"/>
      <dgm:spPr/>
    </dgm:pt>
    <dgm:pt modelId="{BE5F3E8A-8DFE-4971-AD2E-4B45CBEACDB9}" type="pres">
      <dgm:prSet presAssocID="{F0C3BA24-4B35-4CBF-BFB6-445BE0DC5FF8}" presName="Name37" presStyleLbl="parChTrans1D2" presStyleIdx="0" presStyleCnt="4"/>
      <dgm:spPr/>
      <dgm:t>
        <a:bodyPr/>
        <a:lstStyle/>
        <a:p>
          <a:endParaRPr lang="en-GB"/>
        </a:p>
      </dgm:t>
    </dgm:pt>
    <dgm:pt modelId="{DA9D90E0-41EA-459B-AE99-A3C971CDE9F4}" type="pres">
      <dgm:prSet presAssocID="{DFDFD4EC-8FB5-4F06-AFAE-F8CAB82C8568}" presName="hierRoot2" presStyleCnt="0">
        <dgm:presLayoutVars>
          <dgm:hierBranch val="init"/>
        </dgm:presLayoutVars>
      </dgm:prSet>
      <dgm:spPr/>
    </dgm:pt>
    <dgm:pt modelId="{52769929-9566-42EF-B1CD-9A075BBDA7C4}" type="pres">
      <dgm:prSet presAssocID="{DFDFD4EC-8FB5-4F06-AFAE-F8CAB82C8568}" presName="rootComposite" presStyleCnt="0"/>
      <dgm:spPr/>
    </dgm:pt>
    <dgm:pt modelId="{3B2A0819-C9B4-44B8-A72D-D4744CCB2D46}" type="pres">
      <dgm:prSet presAssocID="{DFDFD4EC-8FB5-4F06-AFAE-F8CAB82C8568}" presName="rootText" presStyleLbl="node2" presStyleIdx="0" presStyleCnt="3" custScaleX="10904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57FA22E-AB25-46A3-946A-BBA8BAB05BA6}" type="pres">
      <dgm:prSet presAssocID="{DFDFD4EC-8FB5-4F06-AFAE-F8CAB82C8568}" presName="rootConnector" presStyleLbl="node2" presStyleIdx="0" presStyleCnt="3"/>
      <dgm:spPr/>
      <dgm:t>
        <a:bodyPr/>
        <a:lstStyle/>
        <a:p>
          <a:endParaRPr lang="en-GB"/>
        </a:p>
      </dgm:t>
    </dgm:pt>
    <dgm:pt modelId="{09F0492D-C107-4E93-BA1B-B23787E2D4D0}" type="pres">
      <dgm:prSet presAssocID="{DFDFD4EC-8FB5-4F06-AFAE-F8CAB82C8568}" presName="hierChild4" presStyleCnt="0"/>
      <dgm:spPr/>
    </dgm:pt>
    <dgm:pt modelId="{EADCA397-36E7-4BB9-956C-3DF7C9283B1E}" type="pres">
      <dgm:prSet presAssocID="{A3111CDB-A162-4BB3-86B6-3262893D5E3F}" presName="Name37" presStyleLbl="parChTrans1D3" presStyleIdx="0" presStyleCnt="10"/>
      <dgm:spPr/>
      <dgm:t>
        <a:bodyPr/>
        <a:lstStyle/>
        <a:p>
          <a:endParaRPr lang="en-GB"/>
        </a:p>
      </dgm:t>
    </dgm:pt>
    <dgm:pt modelId="{173381E7-59C6-4A71-9286-B5BC113F2C53}" type="pres">
      <dgm:prSet presAssocID="{73A37041-8869-4C07-91F5-893EE03692D6}" presName="hierRoot2" presStyleCnt="0">
        <dgm:presLayoutVars>
          <dgm:hierBranch val="init"/>
        </dgm:presLayoutVars>
      </dgm:prSet>
      <dgm:spPr/>
    </dgm:pt>
    <dgm:pt modelId="{1E21C9F3-30BC-4351-BD28-3B60F30E86AA}" type="pres">
      <dgm:prSet presAssocID="{73A37041-8869-4C07-91F5-893EE03692D6}" presName="rootComposite" presStyleCnt="0"/>
      <dgm:spPr/>
    </dgm:pt>
    <dgm:pt modelId="{01F2CD01-F1CF-4115-B03E-8F2945F4DD5A}" type="pres">
      <dgm:prSet presAssocID="{73A37041-8869-4C07-91F5-893EE03692D6}" presName="rootText" presStyleLbl="node3" presStyleIdx="0" presStyleCnt="1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0EBCAD1-A459-4656-BCC2-251ABFCF3CDA}" type="pres">
      <dgm:prSet presAssocID="{73A37041-8869-4C07-91F5-893EE03692D6}" presName="rootConnector" presStyleLbl="node3" presStyleIdx="0" presStyleCnt="10"/>
      <dgm:spPr/>
      <dgm:t>
        <a:bodyPr/>
        <a:lstStyle/>
        <a:p>
          <a:endParaRPr lang="en-GB"/>
        </a:p>
      </dgm:t>
    </dgm:pt>
    <dgm:pt modelId="{810C46D4-C868-4C30-8C64-969A0B1C5945}" type="pres">
      <dgm:prSet presAssocID="{73A37041-8869-4C07-91F5-893EE03692D6}" presName="hierChild4" presStyleCnt="0"/>
      <dgm:spPr/>
    </dgm:pt>
    <dgm:pt modelId="{C304FF2D-D50F-4B90-AD65-3FD2FEEE62FA}" type="pres">
      <dgm:prSet presAssocID="{73A37041-8869-4C07-91F5-893EE03692D6}" presName="hierChild5" presStyleCnt="0"/>
      <dgm:spPr/>
    </dgm:pt>
    <dgm:pt modelId="{4358B12D-2605-4BEC-90A1-D122DE22268C}" type="pres">
      <dgm:prSet presAssocID="{5BD3EB48-B386-47E5-BF2A-C4BE4D8D5530}" presName="Name37" presStyleLbl="parChTrans1D3" presStyleIdx="1" presStyleCnt="10"/>
      <dgm:spPr/>
      <dgm:t>
        <a:bodyPr/>
        <a:lstStyle/>
        <a:p>
          <a:endParaRPr lang="en-GB"/>
        </a:p>
      </dgm:t>
    </dgm:pt>
    <dgm:pt modelId="{3F50229D-44F9-421E-AB02-AB98B6838FE0}" type="pres">
      <dgm:prSet presAssocID="{AB06DBF9-4B13-4EF8-B266-E52819EB3AAE}" presName="hierRoot2" presStyleCnt="0">
        <dgm:presLayoutVars>
          <dgm:hierBranch val="init"/>
        </dgm:presLayoutVars>
      </dgm:prSet>
      <dgm:spPr/>
    </dgm:pt>
    <dgm:pt modelId="{BF388F81-042F-4A9E-B8F3-AD997F121E38}" type="pres">
      <dgm:prSet presAssocID="{AB06DBF9-4B13-4EF8-B266-E52819EB3AAE}" presName="rootComposite" presStyleCnt="0"/>
      <dgm:spPr/>
    </dgm:pt>
    <dgm:pt modelId="{EC9F171E-1AA6-4B5F-BDEB-3A867B1245F5}" type="pres">
      <dgm:prSet presAssocID="{AB06DBF9-4B13-4EF8-B266-E52819EB3AAE}" presName="rootText" presStyleLbl="node3" presStyleIdx="1" presStyleCnt="1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DB0FC24-7941-457D-AEDD-43E4A7A9D5F6}" type="pres">
      <dgm:prSet presAssocID="{AB06DBF9-4B13-4EF8-B266-E52819EB3AAE}" presName="rootConnector" presStyleLbl="node3" presStyleIdx="1" presStyleCnt="10"/>
      <dgm:spPr/>
      <dgm:t>
        <a:bodyPr/>
        <a:lstStyle/>
        <a:p>
          <a:endParaRPr lang="en-GB"/>
        </a:p>
      </dgm:t>
    </dgm:pt>
    <dgm:pt modelId="{13A0B56B-F41D-4274-9B86-EA716498401D}" type="pres">
      <dgm:prSet presAssocID="{AB06DBF9-4B13-4EF8-B266-E52819EB3AAE}" presName="hierChild4" presStyleCnt="0"/>
      <dgm:spPr/>
    </dgm:pt>
    <dgm:pt modelId="{C166FB1A-CA29-4194-8960-4ADBF8715C1B}" type="pres">
      <dgm:prSet presAssocID="{AB06DBF9-4B13-4EF8-B266-E52819EB3AAE}" presName="hierChild5" presStyleCnt="0"/>
      <dgm:spPr/>
    </dgm:pt>
    <dgm:pt modelId="{311A71BA-A4B7-4925-8F64-F35131411209}" type="pres">
      <dgm:prSet presAssocID="{B72508C0-162F-4814-8A9A-B2D0D476934D}" presName="Name37" presStyleLbl="parChTrans1D3" presStyleIdx="2" presStyleCnt="10"/>
      <dgm:spPr/>
      <dgm:t>
        <a:bodyPr/>
        <a:lstStyle/>
        <a:p>
          <a:endParaRPr lang="en-GB"/>
        </a:p>
      </dgm:t>
    </dgm:pt>
    <dgm:pt modelId="{3B9127EB-308F-42B4-8393-E1D67D6E3870}" type="pres">
      <dgm:prSet presAssocID="{4AEACBB8-5D5E-42D2-B26A-1E179902BE02}" presName="hierRoot2" presStyleCnt="0">
        <dgm:presLayoutVars>
          <dgm:hierBranch val="init"/>
        </dgm:presLayoutVars>
      </dgm:prSet>
      <dgm:spPr/>
    </dgm:pt>
    <dgm:pt modelId="{EBF4AB37-C95F-463E-B175-7F4FA8E91804}" type="pres">
      <dgm:prSet presAssocID="{4AEACBB8-5D5E-42D2-B26A-1E179902BE02}" presName="rootComposite" presStyleCnt="0"/>
      <dgm:spPr/>
    </dgm:pt>
    <dgm:pt modelId="{5328505A-DA45-4078-9C74-CC6044AAF020}" type="pres">
      <dgm:prSet presAssocID="{4AEACBB8-5D5E-42D2-B26A-1E179902BE02}" presName="rootText" presStyleLbl="node3" presStyleIdx="2" presStyleCnt="1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2C51382-5890-45D5-8851-C2C3A69350F9}" type="pres">
      <dgm:prSet presAssocID="{4AEACBB8-5D5E-42D2-B26A-1E179902BE02}" presName="rootConnector" presStyleLbl="node3" presStyleIdx="2" presStyleCnt="10"/>
      <dgm:spPr/>
      <dgm:t>
        <a:bodyPr/>
        <a:lstStyle/>
        <a:p>
          <a:endParaRPr lang="en-GB"/>
        </a:p>
      </dgm:t>
    </dgm:pt>
    <dgm:pt modelId="{054E8AFB-12D6-4793-B6EC-B947908A182B}" type="pres">
      <dgm:prSet presAssocID="{4AEACBB8-5D5E-42D2-B26A-1E179902BE02}" presName="hierChild4" presStyleCnt="0"/>
      <dgm:spPr/>
    </dgm:pt>
    <dgm:pt modelId="{842BACEF-03A4-46E8-9036-8162895F219D}" type="pres">
      <dgm:prSet presAssocID="{4AEACBB8-5D5E-42D2-B26A-1E179902BE02}" presName="hierChild5" presStyleCnt="0"/>
      <dgm:spPr/>
    </dgm:pt>
    <dgm:pt modelId="{905938A2-550A-4AD9-AF4A-18B08B615C0E}" type="pres">
      <dgm:prSet presAssocID="{DFDFD4EC-8FB5-4F06-AFAE-F8CAB82C8568}" presName="hierChild5" presStyleCnt="0"/>
      <dgm:spPr/>
    </dgm:pt>
    <dgm:pt modelId="{52518A65-9D9B-4038-BDD0-1F74FB00D624}" type="pres">
      <dgm:prSet presAssocID="{4E9428B7-F8A3-4E2D-87E3-685DC788BF9C}" presName="Name37" presStyleLbl="parChTrans1D2" presStyleIdx="1" presStyleCnt="4"/>
      <dgm:spPr/>
      <dgm:t>
        <a:bodyPr/>
        <a:lstStyle/>
        <a:p>
          <a:endParaRPr lang="en-GB"/>
        </a:p>
      </dgm:t>
    </dgm:pt>
    <dgm:pt modelId="{681793F0-97B6-4247-80F5-01E8AC09CC10}" type="pres">
      <dgm:prSet presAssocID="{C5C8D22B-6E7F-4DEC-AE70-6692A0CFF08C}" presName="hierRoot2" presStyleCnt="0">
        <dgm:presLayoutVars>
          <dgm:hierBranch val="init"/>
        </dgm:presLayoutVars>
      </dgm:prSet>
      <dgm:spPr/>
    </dgm:pt>
    <dgm:pt modelId="{4ABF78A8-5814-4807-80F8-3A705C1C4785}" type="pres">
      <dgm:prSet presAssocID="{C5C8D22B-6E7F-4DEC-AE70-6692A0CFF08C}" presName="rootComposite" presStyleCnt="0"/>
      <dgm:spPr/>
    </dgm:pt>
    <dgm:pt modelId="{9EDAA809-91FB-42A0-B686-C170A9432050}" type="pres">
      <dgm:prSet presAssocID="{C5C8D22B-6E7F-4DEC-AE70-6692A0CFF08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3B7FC0D-30A8-42AE-8217-3E0825A38CEA}" type="pres">
      <dgm:prSet presAssocID="{C5C8D22B-6E7F-4DEC-AE70-6692A0CFF08C}" presName="rootConnector" presStyleLbl="node2" presStyleIdx="1" presStyleCnt="3"/>
      <dgm:spPr/>
      <dgm:t>
        <a:bodyPr/>
        <a:lstStyle/>
        <a:p>
          <a:endParaRPr lang="en-GB"/>
        </a:p>
      </dgm:t>
    </dgm:pt>
    <dgm:pt modelId="{371B00BD-B167-4D6F-8A2F-67BA766443F1}" type="pres">
      <dgm:prSet presAssocID="{C5C8D22B-6E7F-4DEC-AE70-6692A0CFF08C}" presName="hierChild4" presStyleCnt="0"/>
      <dgm:spPr/>
    </dgm:pt>
    <dgm:pt modelId="{3A1D244A-0B87-4A6C-8437-E87A55C75E05}" type="pres">
      <dgm:prSet presAssocID="{1325B49C-668C-474B-BBFB-AFBC03E4028F}" presName="Name37" presStyleLbl="parChTrans1D3" presStyleIdx="3" presStyleCnt="10"/>
      <dgm:spPr/>
      <dgm:t>
        <a:bodyPr/>
        <a:lstStyle/>
        <a:p>
          <a:endParaRPr lang="en-GB"/>
        </a:p>
      </dgm:t>
    </dgm:pt>
    <dgm:pt modelId="{0D9E69A7-E7EC-4544-B719-284AF52C2383}" type="pres">
      <dgm:prSet presAssocID="{EBC7BC53-762C-41BD-BFCB-5DDE989007BC}" presName="hierRoot2" presStyleCnt="0">
        <dgm:presLayoutVars>
          <dgm:hierBranch val="init"/>
        </dgm:presLayoutVars>
      </dgm:prSet>
      <dgm:spPr/>
    </dgm:pt>
    <dgm:pt modelId="{2CC80291-37DD-4213-BAD6-3FBE532D7496}" type="pres">
      <dgm:prSet presAssocID="{EBC7BC53-762C-41BD-BFCB-5DDE989007BC}" presName="rootComposite" presStyleCnt="0"/>
      <dgm:spPr/>
    </dgm:pt>
    <dgm:pt modelId="{B1CC24DC-6A91-432E-B2F9-6071B28A1CF8}" type="pres">
      <dgm:prSet presAssocID="{EBC7BC53-762C-41BD-BFCB-5DDE989007BC}" presName="rootText" presStyleLbl="node3" presStyleIdx="3" presStyleCnt="1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6E60773-1A7D-4CEB-AE3C-6DC5AE6A6818}" type="pres">
      <dgm:prSet presAssocID="{EBC7BC53-762C-41BD-BFCB-5DDE989007BC}" presName="rootConnector" presStyleLbl="node3" presStyleIdx="3" presStyleCnt="10"/>
      <dgm:spPr/>
      <dgm:t>
        <a:bodyPr/>
        <a:lstStyle/>
        <a:p>
          <a:endParaRPr lang="en-GB"/>
        </a:p>
      </dgm:t>
    </dgm:pt>
    <dgm:pt modelId="{F5D35F71-7C36-4E4E-BC72-3746670F3FDC}" type="pres">
      <dgm:prSet presAssocID="{EBC7BC53-762C-41BD-BFCB-5DDE989007BC}" presName="hierChild4" presStyleCnt="0"/>
      <dgm:spPr/>
    </dgm:pt>
    <dgm:pt modelId="{CBE0F6C9-8CAA-47FF-A7AA-3E54DF7AF993}" type="pres">
      <dgm:prSet presAssocID="{EBC7BC53-762C-41BD-BFCB-5DDE989007BC}" presName="hierChild5" presStyleCnt="0"/>
      <dgm:spPr/>
    </dgm:pt>
    <dgm:pt modelId="{2A391FC3-4438-4ADC-8B71-057FA5F72CA5}" type="pres">
      <dgm:prSet presAssocID="{EDCE9F42-01A4-4386-914B-8468E58D8C58}" presName="Name37" presStyleLbl="parChTrans1D3" presStyleIdx="4" presStyleCnt="10"/>
      <dgm:spPr/>
      <dgm:t>
        <a:bodyPr/>
        <a:lstStyle/>
        <a:p>
          <a:endParaRPr lang="en-GB"/>
        </a:p>
      </dgm:t>
    </dgm:pt>
    <dgm:pt modelId="{D75ACD17-768D-4C6E-BF77-B6F0C7C472FF}" type="pres">
      <dgm:prSet presAssocID="{9F2A9D99-B05C-402A-A740-7FE4CAB24962}" presName="hierRoot2" presStyleCnt="0">
        <dgm:presLayoutVars>
          <dgm:hierBranch val="init"/>
        </dgm:presLayoutVars>
      </dgm:prSet>
      <dgm:spPr/>
    </dgm:pt>
    <dgm:pt modelId="{20188C50-097F-4460-9E38-44EC9D3D8E4B}" type="pres">
      <dgm:prSet presAssocID="{9F2A9D99-B05C-402A-A740-7FE4CAB24962}" presName="rootComposite" presStyleCnt="0"/>
      <dgm:spPr/>
    </dgm:pt>
    <dgm:pt modelId="{B02D9D07-0401-476F-87F8-764D244FB83D}" type="pres">
      <dgm:prSet presAssocID="{9F2A9D99-B05C-402A-A740-7FE4CAB24962}" presName="rootText" presStyleLbl="node3" presStyleIdx="4" presStyleCnt="1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FD3FFE2-A877-4AE4-A8E9-18368927002A}" type="pres">
      <dgm:prSet presAssocID="{9F2A9D99-B05C-402A-A740-7FE4CAB24962}" presName="rootConnector" presStyleLbl="node3" presStyleIdx="4" presStyleCnt="10"/>
      <dgm:spPr/>
      <dgm:t>
        <a:bodyPr/>
        <a:lstStyle/>
        <a:p>
          <a:endParaRPr lang="en-GB"/>
        </a:p>
      </dgm:t>
    </dgm:pt>
    <dgm:pt modelId="{F3E2D992-01FF-4A9F-B3F3-2A55472A0D75}" type="pres">
      <dgm:prSet presAssocID="{9F2A9D99-B05C-402A-A740-7FE4CAB24962}" presName="hierChild4" presStyleCnt="0"/>
      <dgm:spPr/>
    </dgm:pt>
    <dgm:pt modelId="{809B15B3-F69D-4FF7-8444-8A3BC0611941}" type="pres">
      <dgm:prSet presAssocID="{9F2A9D99-B05C-402A-A740-7FE4CAB24962}" presName="hierChild5" presStyleCnt="0"/>
      <dgm:spPr/>
    </dgm:pt>
    <dgm:pt modelId="{C207A7DC-E60F-4E46-BFD3-5F4A774E517B}" type="pres">
      <dgm:prSet presAssocID="{5591EF65-A664-4496-9D6B-3A3503827D30}" presName="Name37" presStyleLbl="parChTrans1D3" presStyleIdx="5" presStyleCnt="10"/>
      <dgm:spPr/>
      <dgm:t>
        <a:bodyPr/>
        <a:lstStyle/>
        <a:p>
          <a:endParaRPr lang="en-GB"/>
        </a:p>
      </dgm:t>
    </dgm:pt>
    <dgm:pt modelId="{B5DC365C-18A5-4BAD-BFD2-CE6668A80937}" type="pres">
      <dgm:prSet presAssocID="{50646F3B-5E5E-4DCC-B204-A7D20008F485}" presName="hierRoot2" presStyleCnt="0">
        <dgm:presLayoutVars>
          <dgm:hierBranch val="init"/>
        </dgm:presLayoutVars>
      </dgm:prSet>
      <dgm:spPr/>
    </dgm:pt>
    <dgm:pt modelId="{AB3FA4BB-3A5C-44BF-A291-A44A38DB19F3}" type="pres">
      <dgm:prSet presAssocID="{50646F3B-5E5E-4DCC-B204-A7D20008F485}" presName="rootComposite" presStyleCnt="0"/>
      <dgm:spPr/>
    </dgm:pt>
    <dgm:pt modelId="{C6F3C687-6EC7-4976-A4C5-7FFD6E09D285}" type="pres">
      <dgm:prSet presAssocID="{50646F3B-5E5E-4DCC-B204-A7D20008F485}" presName="rootText" presStyleLbl="node3" presStyleIdx="5" presStyleCnt="1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52EC1CA-C5ED-49B1-976D-F24E87C025EA}" type="pres">
      <dgm:prSet presAssocID="{50646F3B-5E5E-4DCC-B204-A7D20008F485}" presName="rootConnector" presStyleLbl="node3" presStyleIdx="5" presStyleCnt="10"/>
      <dgm:spPr/>
      <dgm:t>
        <a:bodyPr/>
        <a:lstStyle/>
        <a:p>
          <a:endParaRPr lang="en-GB"/>
        </a:p>
      </dgm:t>
    </dgm:pt>
    <dgm:pt modelId="{9145CCE2-5C05-4E0D-A48E-AA4011124461}" type="pres">
      <dgm:prSet presAssocID="{50646F3B-5E5E-4DCC-B204-A7D20008F485}" presName="hierChild4" presStyleCnt="0"/>
      <dgm:spPr/>
    </dgm:pt>
    <dgm:pt modelId="{62A1869C-89F1-4634-B9F3-4C0E8806C139}" type="pres">
      <dgm:prSet presAssocID="{50646F3B-5E5E-4DCC-B204-A7D20008F485}" presName="hierChild5" presStyleCnt="0"/>
      <dgm:spPr/>
    </dgm:pt>
    <dgm:pt modelId="{8A3828E0-17A7-41DE-B2BA-0FB09116AFC2}" type="pres">
      <dgm:prSet presAssocID="{C5C8D22B-6E7F-4DEC-AE70-6692A0CFF08C}" presName="hierChild5" presStyleCnt="0"/>
      <dgm:spPr/>
    </dgm:pt>
    <dgm:pt modelId="{D064AF58-66C2-4CA5-BC11-9E3E07C92247}" type="pres">
      <dgm:prSet presAssocID="{24043FE4-050D-48C1-8404-C21FC0493200}" presName="Name37" presStyleLbl="parChTrans1D2" presStyleIdx="2" presStyleCnt="4"/>
      <dgm:spPr/>
      <dgm:t>
        <a:bodyPr/>
        <a:lstStyle/>
        <a:p>
          <a:endParaRPr lang="en-GB"/>
        </a:p>
      </dgm:t>
    </dgm:pt>
    <dgm:pt modelId="{DBABB572-256F-44C2-8D71-53C55F2ADDAB}" type="pres">
      <dgm:prSet presAssocID="{E046C4BD-38D1-491F-9C0C-6729FC7DA60E}" presName="hierRoot2" presStyleCnt="0">
        <dgm:presLayoutVars>
          <dgm:hierBranch val="init"/>
        </dgm:presLayoutVars>
      </dgm:prSet>
      <dgm:spPr/>
    </dgm:pt>
    <dgm:pt modelId="{D50B4849-C55E-4E63-B53B-8202D282A875}" type="pres">
      <dgm:prSet presAssocID="{E046C4BD-38D1-491F-9C0C-6729FC7DA60E}" presName="rootComposite" presStyleCnt="0"/>
      <dgm:spPr/>
    </dgm:pt>
    <dgm:pt modelId="{66AA9728-5055-458C-AC79-0C78BE5029DE}" type="pres">
      <dgm:prSet presAssocID="{E046C4BD-38D1-491F-9C0C-6729FC7DA60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35D3885-1828-4544-9CD7-B8567F83F571}" type="pres">
      <dgm:prSet presAssocID="{E046C4BD-38D1-491F-9C0C-6729FC7DA60E}" presName="rootConnector" presStyleLbl="node2" presStyleIdx="2" presStyleCnt="3"/>
      <dgm:spPr/>
      <dgm:t>
        <a:bodyPr/>
        <a:lstStyle/>
        <a:p>
          <a:endParaRPr lang="en-GB"/>
        </a:p>
      </dgm:t>
    </dgm:pt>
    <dgm:pt modelId="{F9CEA440-8BFE-4D3D-AB6A-D549690F399C}" type="pres">
      <dgm:prSet presAssocID="{E046C4BD-38D1-491F-9C0C-6729FC7DA60E}" presName="hierChild4" presStyleCnt="0"/>
      <dgm:spPr/>
    </dgm:pt>
    <dgm:pt modelId="{BA7F8216-A1B7-4990-ABE8-7DF169946E20}" type="pres">
      <dgm:prSet presAssocID="{8FEFCC2F-B0E4-40C6-ABD6-A9DDF06C65A8}" presName="Name37" presStyleLbl="parChTrans1D3" presStyleIdx="6" presStyleCnt="10"/>
      <dgm:spPr/>
      <dgm:t>
        <a:bodyPr/>
        <a:lstStyle/>
        <a:p>
          <a:endParaRPr lang="en-GB"/>
        </a:p>
      </dgm:t>
    </dgm:pt>
    <dgm:pt modelId="{ECA26E4B-2FF9-4820-AAEE-E475E30EE4A1}" type="pres">
      <dgm:prSet presAssocID="{5073F4C2-F834-429D-9A6D-01FE54F3E6FC}" presName="hierRoot2" presStyleCnt="0">
        <dgm:presLayoutVars>
          <dgm:hierBranch val="init"/>
        </dgm:presLayoutVars>
      </dgm:prSet>
      <dgm:spPr/>
    </dgm:pt>
    <dgm:pt modelId="{124AE75B-784F-41CF-9F25-3804E9EB1377}" type="pres">
      <dgm:prSet presAssocID="{5073F4C2-F834-429D-9A6D-01FE54F3E6FC}" presName="rootComposite" presStyleCnt="0"/>
      <dgm:spPr/>
    </dgm:pt>
    <dgm:pt modelId="{550C136D-E11E-435F-8FEA-8333308A8525}" type="pres">
      <dgm:prSet presAssocID="{5073F4C2-F834-429D-9A6D-01FE54F3E6FC}" presName="rootText" presStyleLbl="node3" presStyleIdx="6" presStyleCnt="1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CFFACD3-EC22-46F6-9D30-76DED77CA948}" type="pres">
      <dgm:prSet presAssocID="{5073F4C2-F834-429D-9A6D-01FE54F3E6FC}" presName="rootConnector" presStyleLbl="node3" presStyleIdx="6" presStyleCnt="10"/>
      <dgm:spPr/>
      <dgm:t>
        <a:bodyPr/>
        <a:lstStyle/>
        <a:p>
          <a:endParaRPr lang="en-GB"/>
        </a:p>
      </dgm:t>
    </dgm:pt>
    <dgm:pt modelId="{B70E5F0B-06E8-48ED-8919-2C83390AEECE}" type="pres">
      <dgm:prSet presAssocID="{5073F4C2-F834-429D-9A6D-01FE54F3E6FC}" presName="hierChild4" presStyleCnt="0"/>
      <dgm:spPr/>
    </dgm:pt>
    <dgm:pt modelId="{75DDDF2A-F190-4B86-A0B7-5A50B2AEDB84}" type="pres">
      <dgm:prSet presAssocID="{5073F4C2-F834-429D-9A6D-01FE54F3E6FC}" presName="hierChild5" presStyleCnt="0"/>
      <dgm:spPr/>
    </dgm:pt>
    <dgm:pt modelId="{8CFBB0C0-1D34-4AE9-8663-9B3FF40B869A}" type="pres">
      <dgm:prSet presAssocID="{6A02623E-20FB-4FE2-814C-0D7A67392E54}" presName="Name37" presStyleLbl="parChTrans1D3" presStyleIdx="7" presStyleCnt="10"/>
      <dgm:spPr/>
      <dgm:t>
        <a:bodyPr/>
        <a:lstStyle/>
        <a:p>
          <a:endParaRPr lang="en-GB"/>
        </a:p>
      </dgm:t>
    </dgm:pt>
    <dgm:pt modelId="{81FB933B-5A28-4681-B65D-8218A6975E19}" type="pres">
      <dgm:prSet presAssocID="{92A4D767-1D13-44DF-BFD5-9EABFF580B74}" presName="hierRoot2" presStyleCnt="0">
        <dgm:presLayoutVars>
          <dgm:hierBranch val="init"/>
        </dgm:presLayoutVars>
      </dgm:prSet>
      <dgm:spPr/>
    </dgm:pt>
    <dgm:pt modelId="{AB8927CD-FF11-4053-8305-B4C8DA2CC655}" type="pres">
      <dgm:prSet presAssocID="{92A4D767-1D13-44DF-BFD5-9EABFF580B74}" presName="rootComposite" presStyleCnt="0"/>
      <dgm:spPr/>
    </dgm:pt>
    <dgm:pt modelId="{45A537D6-39D3-4143-902C-F05B68DE3F75}" type="pres">
      <dgm:prSet presAssocID="{92A4D767-1D13-44DF-BFD5-9EABFF580B74}" presName="rootText" presStyleLbl="node3" presStyleIdx="7" presStyleCnt="1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B4EF087-0810-40EA-9809-7595241353C9}" type="pres">
      <dgm:prSet presAssocID="{92A4D767-1D13-44DF-BFD5-9EABFF580B74}" presName="rootConnector" presStyleLbl="node3" presStyleIdx="7" presStyleCnt="10"/>
      <dgm:spPr/>
      <dgm:t>
        <a:bodyPr/>
        <a:lstStyle/>
        <a:p>
          <a:endParaRPr lang="en-GB"/>
        </a:p>
      </dgm:t>
    </dgm:pt>
    <dgm:pt modelId="{369A1373-4846-4A76-86C8-E187E53C99A8}" type="pres">
      <dgm:prSet presAssocID="{92A4D767-1D13-44DF-BFD5-9EABFF580B74}" presName="hierChild4" presStyleCnt="0"/>
      <dgm:spPr/>
    </dgm:pt>
    <dgm:pt modelId="{93933F77-0C06-4E78-A96A-A8AC0D240BEE}" type="pres">
      <dgm:prSet presAssocID="{92A4D767-1D13-44DF-BFD5-9EABFF580B74}" presName="hierChild5" presStyleCnt="0"/>
      <dgm:spPr/>
    </dgm:pt>
    <dgm:pt modelId="{EC4A9DC7-1D29-43A0-91C1-E6037239E8C3}" type="pres">
      <dgm:prSet presAssocID="{D7C4A986-A551-4981-86E3-70D7A8640DC7}" presName="Name37" presStyleLbl="parChTrans1D3" presStyleIdx="8" presStyleCnt="10"/>
      <dgm:spPr/>
      <dgm:t>
        <a:bodyPr/>
        <a:lstStyle/>
        <a:p>
          <a:endParaRPr lang="en-GB"/>
        </a:p>
      </dgm:t>
    </dgm:pt>
    <dgm:pt modelId="{0D4EE670-348E-4FF1-838C-CEC44CED1B9F}" type="pres">
      <dgm:prSet presAssocID="{C40AE317-99CD-4856-98E6-A052A40464E0}" presName="hierRoot2" presStyleCnt="0">
        <dgm:presLayoutVars>
          <dgm:hierBranch val="init"/>
        </dgm:presLayoutVars>
      </dgm:prSet>
      <dgm:spPr/>
    </dgm:pt>
    <dgm:pt modelId="{039F2EC5-45C3-4E9C-8D6D-F4927010B9B6}" type="pres">
      <dgm:prSet presAssocID="{C40AE317-99CD-4856-98E6-A052A40464E0}" presName="rootComposite" presStyleCnt="0"/>
      <dgm:spPr/>
    </dgm:pt>
    <dgm:pt modelId="{8631345D-4731-4D94-BA7C-37E108E6127B}" type="pres">
      <dgm:prSet presAssocID="{C40AE317-99CD-4856-98E6-A052A40464E0}" presName="rootText" presStyleLbl="node3" presStyleIdx="8" presStyleCnt="1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6682ADA-C309-4EFB-BA3E-EB7801E3845D}" type="pres">
      <dgm:prSet presAssocID="{C40AE317-99CD-4856-98E6-A052A40464E0}" presName="rootConnector" presStyleLbl="node3" presStyleIdx="8" presStyleCnt="10"/>
      <dgm:spPr/>
      <dgm:t>
        <a:bodyPr/>
        <a:lstStyle/>
        <a:p>
          <a:endParaRPr lang="en-GB"/>
        </a:p>
      </dgm:t>
    </dgm:pt>
    <dgm:pt modelId="{C71298F8-61C6-4F54-8A8E-CB2CCCD3B255}" type="pres">
      <dgm:prSet presAssocID="{C40AE317-99CD-4856-98E6-A052A40464E0}" presName="hierChild4" presStyleCnt="0"/>
      <dgm:spPr/>
    </dgm:pt>
    <dgm:pt modelId="{50E77F83-BF8E-419F-BADD-C8D21B9FC642}" type="pres">
      <dgm:prSet presAssocID="{C40AE317-99CD-4856-98E6-A052A40464E0}" presName="hierChild5" presStyleCnt="0"/>
      <dgm:spPr/>
    </dgm:pt>
    <dgm:pt modelId="{9B718E4A-8AB3-4E5E-8659-E76DF2C34A61}" type="pres">
      <dgm:prSet presAssocID="{3CD22B36-579C-4F1C-97BD-E321E7626914}" presName="Name37" presStyleLbl="parChTrans1D3" presStyleIdx="9" presStyleCnt="10"/>
      <dgm:spPr/>
      <dgm:t>
        <a:bodyPr/>
        <a:lstStyle/>
        <a:p>
          <a:endParaRPr lang="en-GB"/>
        </a:p>
      </dgm:t>
    </dgm:pt>
    <dgm:pt modelId="{A9766F3A-8B3D-4480-9766-106D2D51E07B}" type="pres">
      <dgm:prSet presAssocID="{9EBBEC10-39C2-47B0-96D2-FF5E1521A1F4}" presName="hierRoot2" presStyleCnt="0">
        <dgm:presLayoutVars>
          <dgm:hierBranch val="init"/>
        </dgm:presLayoutVars>
      </dgm:prSet>
      <dgm:spPr/>
    </dgm:pt>
    <dgm:pt modelId="{2A389807-2BC6-4397-8E9A-8A08B44E6C5E}" type="pres">
      <dgm:prSet presAssocID="{9EBBEC10-39C2-47B0-96D2-FF5E1521A1F4}" presName="rootComposite" presStyleCnt="0"/>
      <dgm:spPr/>
    </dgm:pt>
    <dgm:pt modelId="{95C95723-3C8E-4F02-9CA7-BD981272BA2E}" type="pres">
      <dgm:prSet presAssocID="{9EBBEC10-39C2-47B0-96D2-FF5E1521A1F4}" presName="rootText" presStyleLbl="node3" presStyleIdx="9" presStyleCnt="1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8243A12-7C34-44D5-B5FA-AC532D6992AD}" type="pres">
      <dgm:prSet presAssocID="{9EBBEC10-39C2-47B0-96D2-FF5E1521A1F4}" presName="rootConnector" presStyleLbl="node3" presStyleIdx="9" presStyleCnt="10"/>
      <dgm:spPr/>
      <dgm:t>
        <a:bodyPr/>
        <a:lstStyle/>
        <a:p>
          <a:endParaRPr lang="en-GB"/>
        </a:p>
      </dgm:t>
    </dgm:pt>
    <dgm:pt modelId="{D1D4970A-C15D-4511-AB04-F63D74680EFA}" type="pres">
      <dgm:prSet presAssocID="{9EBBEC10-39C2-47B0-96D2-FF5E1521A1F4}" presName="hierChild4" presStyleCnt="0"/>
      <dgm:spPr/>
    </dgm:pt>
    <dgm:pt modelId="{B23A223C-13E4-4CFE-A3D2-869DD600851B}" type="pres">
      <dgm:prSet presAssocID="{9EBBEC10-39C2-47B0-96D2-FF5E1521A1F4}" presName="hierChild5" presStyleCnt="0"/>
      <dgm:spPr/>
    </dgm:pt>
    <dgm:pt modelId="{D47B2389-2C01-4308-87DE-EA9739BED11E}" type="pres">
      <dgm:prSet presAssocID="{E046C4BD-38D1-491F-9C0C-6729FC7DA60E}" presName="hierChild5" presStyleCnt="0"/>
      <dgm:spPr/>
    </dgm:pt>
    <dgm:pt modelId="{7A109E46-4595-4AB7-8935-3DD2326C5F64}" type="pres">
      <dgm:prSet presAssocID="{150B65F0-2EA7-4690-B9F5-2DB782817F96}" presName="hierChild3" presStyleCnt="0"/>
      <dgm:spPr/>
    </dgm:pt>
    <dgm:pt modelId="{60853F93-8732-482A-A56D-E53D68D07351}" type="pres">
      <dgm:prSet presAssocID="{8E2CBDB8-55D6-44E7-9134-534E2A6FA720}" presName="Name111" presStyleLbl="parChTrans1D2" presStyleIdx="3" presStyleCnt="4"/>
      <dgm:spPr/>
      <dgm:t>
        <a:bodyPr/>
        <a:lstStyle/>
        <a:p>
          <a:endParaRPr lang="en-GB"/>
        </a:p>
      </dgm:t>
    </dgm:pt>
    <dgm:pt modelId="{0AB3CBF2-9FBE-44FB-8195-0AD8EE172D6C}" type="pres">
      <dgm:prSet presAssocID="{4BC1A2F7-3AEE-4F75-B53D-3A244374B93F}" presName="hierRoot3" presStyleCnt="0">
        <dgm:presLayoutVars>
          <dgm:hierBranch val="init"/>
        </dgm:presLayoutVars>
      </dgm:prSet>
      <dgm:spPr/>
    </dgm:pt>
    <dgm:pt modelId="{F37394C4-535C-478E-9F2D-98D04F311915}" type="pres">
      <dgm:prSet presAssocID="{4BC1A2F7-3AEE-4F75-B53D-3A244374B93F}" presName="rootComposite3" presStyleCnt="0"/>
      <dgm:spPr/>
    </dgm:pt>
    <dgm:pt modelId="{DC1EFBE9-F922-46FB-A42F-9341439192AB}" type="pres">
      <dgm:prSet presAssocID="{4BC1A2F7-3AEE-4F75-B53D-3A244374B93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670F45C-F4A1-42F4-AA54-AE36BF208412}" type="pres">
      <dgm:prSet presAssocID="{4BC1A2F7-3AEE-4F75-B53D-3A244374B93F}" presName="rootConnector3" presStyleLbl="asst1" presStyleIdx="0" presStyleCnt="1"/>
      <dgm:spPr/>
      <dgm:t>
        <a:bodyPr/>
        <a:lstStyle/>
        <a:p>
          <a:endParaRPr lang="en-GB"/>
        </a:p>
      </dgm:t>
    </dgm:pt>
    <dgm:pt modelId="{9D2D81AA-56D2-43A1-B8A9-85AC9367BCC6}" type="pres">
      <dgm:prSet presAssocID="{4BC1A2F7-3AEE-4F75-B53D-3A244374B93F}" presName="hierChild6" presStyleCnt="0"/>
      <dgm:spPr/>
    </dgm:pt>
    <dgm:pt modelId="{5BAE0FE6-B2E6-486F-B24C-1EC9391C13C3}" type="pres">
      <dgm:prSet presAssocID="{4BC1A2F7-3AEE-4F75-B53D-3A244374B93F}" presName="hierChild7" presStyleCnt="0"/>
      <dgm:spPr/>
    </dgm:pt>
  </dgm:ptLst>
  <dgm:cxnLst>
    <dgm:cxn modelId="{89EA41E6-20D4-492E-B78D-E809C4C21C86}" type="presOf" srcId="{9EBBEC10-39C2-47B0-96D2-FF5E1521A1F4}" destId="{08243A12-7C34-44D5-B5FA-AC532D6992AD}" srcOrd="1" destOrd="0" presId="urn:microsoft.com/office/officeart/2005/8/layout/orgChart1"/>
    <dgm:cxn modelId="{5A9C5212-1D55-4D85-837B-F94AF2A10599}" type="presOf" srcId="{E046C4BD-38D1-491F-9C0C-6729FC7DA60E}" destId="{66AA9728-5055-458C-AC79-0C78BE5029DE}" srcOrd="0" destOrd="0" presId="urn:microsoft.com/office/officeart/2005/8/layout/orgChart1"/>
    <dgm:cxn modelId="{824BAA78-30C5-40A6-91AB-D462876C9EDF}" type="presOf" srcId="{EDCE9F42-01A4-4386-914B-8468E58D8C58}" destId="{2A391FC3-4438-4ADC-8B71-057FA5F72CA5}" srcOrd="0" destOrd="0" presId="urn:microsoft.com/office/officeart/2005/8/layout/orgChart1"/>
    <dgm:cxn modelId="{A8D1E22D-2B46-43DF-83F2-E45C1B4179A8}" type="presOf" srcId="{4BC1A2F7-3AEE-4F75-B53D-3A244374B93F}" destId="{5670F45C-F4A1-42F4-AA54-AE36BF208412}" srcOrd="1" destOrd="0" presId="urn:microsoft.com/office/officeart/2005/8/layout/orgChart1"/>
    <dgm:cxn modelId="{5845E852-A47C-44BC-BD66-75D04015E4B5}" type="presOf" srcId="{AB06DBF9-4B13-4EF8-B266-E52819EB3AAE}" destId="{2DB0FC24-7941-457D-AEDD-43E4A7A9D5F6}" srcOrd="1" destOrd="0" presId="urn:microsoft.com/office/officeart/2005/8/layout/orgChart1"/>
    <dgm:cxn modelId="{8FAF4C07-6FB3-42E9-AACD-189220DED4C5}" type="presOf" srcId="{4E9428B7-F8A3-4E2D-87E3-685DC788BF9C}" destId="{52518A65-9D9B-4038-BDD0-1F74FB00D624}" srcOrd="0" destOrd="0" presId="urn:microsoft.com/office/officeart/2005/8/layout/orgChart1"/>
    <dgm:cxn modelId="{098F38C5-56FB-4DCA-94F6-F843A735EB41}" type="presOf" srcId="{DFDFD4EC-8FB5-4F06-AFAE-F8CAB82C8568}" destId="{3B2A0819-C9B4-44B8-A72D-D4744CCB2D46}" srcOrd="0" destOrd="0" presId="urn:microsoft.com/office/officeart/2005/8/layout/orgChart1"/>
    <dgm:cxn modelId="{D160364C-5429-4F21-8A91-52FCD203D753}" type="presOf" srcId="{5073F4C2-F834-429D-9A6D-01FE54F3E6FC}" destId="{8CFFACD3-EC22-46F6-9D30-76DED77CA948}" srcOrd="1" destOrd="0" presId="urn:microsoft.com/office/officeart/2005/8/layout/orgChart1"/>
    <dgm:cxn modelId="{3331622C-1E15-452D-82D2-BFA60E440AE5}" type="presOf" srcId="{8E2CBDB8-55D6-44E7-9134-534E2A6FA720}" destId="{60853F93-8732-482A-A56D-E53D68D07351}" srcOrd="0" destOrd="0" presId="urn:microsoft.com/office/officeart/2005/8/layout/orgChart1"/>
    <dgm:cxn modelId="{3534A3F9-7766-4D4A-90C2-017188C07D67}" type="presOf" srcId="{73A37041-8869-4C07-91F5-893EE03692D6}" destId="{B0EBCAD1-A459-4656-BCC2-251ABFCF3CDA}" srcOrd="1" destOrd="0" presId="urn:microsoft.com/office/officeart/2005/8/layout/orgChart1"/>
    <dgm:cxn modelId="{582A8275-1FBF-478C-ADFC-539E5EE85A2C}" type="presOf" srcId="{3CD22B36-579C-4F1C-97BD-E321E7626914}" destId="{9B718E4A-8AB3-4E5E-8659-E76DF2C34A61}" srcOrd="0" destOrd="0" presId="urn:microsoft.com/office/officeart/2005/8/layout/orgChart1"/>
    <dgm:cxn modelId="{31ACBEA5-AB85-4DA2-A837-F7653D80011E}" srcId="{C5C8D22B-6E7F-4DEC-AE70-6692A0CFF08C}" destId="{EBC7BC53-762C-41BD-BFCB-5DDE989007BC}" srcOrd="0" destOrd="0" parTransId="{1325B49C-668C-474B-BBFB-AFBC03E4028F}" sibTransId="{615D13E7-9736-420B-9A07-5515BE260A48}"/>
    <dgm:cxn modelId="{A3ED6860-D82A-4E52-9EF7-1F623CA9FD79}" type="presOf" srcId="{4AEACBB8-5D5E-42D2-B26A-1E179902BE02}" destId="{92C51382-5890-45D5-8851-C2C3A69350F9}" srcOrd="1" destOrd="0" presId="urn:microsoft.com/office/officeart/2005/8/layout/orgChart1"/>
    <dgm:cxn modelId="{C28593D6-A49D-42F9-BB8A-4CD8805A373E}" srcId="{E046C4BD-38D1-491F-9C0C-6729FC7DA60E}" destId="{5073F4C2-F834-429D-9A6D-01FE54F3E6FC}" srcOrd="0" destOrd="0" parTransId="{8FEFCC2F-B0E4-40C6-ABD6-A9DDF06C65A8}" sibTransId="{2EB83DB2-1ECD-465D-ADEC-39797D31DE7F}"/>
    <dgm:cxn modelId="{4F03ECAE-38AD-4492-A81A-167ECC35F612}" type="presOf" srcId="{50646F3B-5E5E-4DCC-B204-A7D20008F485}" destId="{C6F3C687-6EC7-4976-A4C5-7FFD6E09D285}" srcOrd="0" destOrd="0" presId="urn:microsoft.com/office/officeart/2005/8/layout/orgChart1"/>
    <dgm:cxn modelId="{40107DAB-CC01-48A3-B3CE-4D0217307BC3}" srcId="{C5C8D22B-6E7F-4DEC-AE70-6692A0CFF08C}" destId="{9F2A9D99-B05C-402A-A740-7FE4CAB24962}" srcOrd="1" destOrd="0" parTransId="{EDCE9F42-01A4-4386-914B-8468E58D8C58}" sibTransId="{2CBF9C25-136C-4978-9ECB-A7C4A3EED9B9}"/>
    <dgm:cxn modelId="{A7B996B1-6ED5-4019-974D-E58331A51887}" type="presOf" srcId="{EBC7BC53-762C-41BD-BFCB-5DDE989007BC}" destId="{D6E60773-1A7D-4CEB-AE3C-6DC5AE6A6818}" srcOrd="1" destOrd="0" presId="urn:microsoft.com/office/officeart/2005/8/layout/orgChart1"/>
    <dgm:cxn modelId="{3F657C3F-31A4-4E48-8CAE-ED1C5ECCC585}" type="presOf" srcId="{150B65F0-2EA7-4690-B9F5-2DB782817F96}" destId="{0A20141B-78C2-4C28-A98E-23149F0F06FC}" srcOrd="0" destOrd="0" presId="urn:microsoft.com/office/officeart/2005/8/layout/orgChart1"/>
    <dgm:cxn modelId="{FDC9F866-B0D0-4705-A16C-666D2926D31E}" srcId="{1D94910D-3299-4625-9479-69BDEC067756}" destId="{150B65F0-2EA7-4690-B9F5-2DB782817F96}" srcOrd="0" destOrd="0" parTransId="{A29DDA14-004D-4FCD-A8CC-4AB2BC82876A}" sibTransId="{8FDB1EE8-3679-4C5D-ABF8-9179D953E58D}"/>
    <dgm:cxn modelId="{DF0DC491-0972-4F5C-87BB-F30574B71EFF}" srcId="{DFDFD4EC-8FB5-4F06-AFAE-F8CAB82C8568}" destId="{AB06DBF9-4B13-4EF8-B266-E52819EB3AAE}" srcOrd="1" destOrd="0" parTransId="{5BD3EB48-B386-47E5-BF2A-C4BE4D8D5530}" sibTransId="{29EE0058-B470-43F9-8DCB-78DF716D6D22}"/>
    <dgm:cxn modelId="{FBF8D4EC-41DC-450C-BF18-121538E5EFF4}" srcId="{DFDFD4EC-8FB5-4F06-AFAE-F8CAB82C8568}" destId="{4AEACBB8-5D5E-42D2-B26A-1E179902BE02}" srcOrd="2" destOrd="0" parTransId="{B72508C0-162F-4814-8A9A-B2D0D476934D}" sibTransId="{04D4935B-AAF6-4C79-921C-248C7B00048E}"/>
    <dgm:cxn modelId="{5CD9FC54-7AF8-4838-A429-FB8919F330AF}" srcId="{C5C8D22B-6E7F-4DEC-AE70-6692A0CFF08C}" destId="{50646F3B-5E5E-4DCC-B204-A7D20008F485}" srcOrd="2" destOrd="0" parTransId="{5591EF65-A664-4496-9D6B-3A3503827D30}" sibTransId="{DF44EA15-7237-4402-B0A5-A45DE6D4A20E}"/>
    <dgm:cxn modelId="{992E7919-BF01-4E63-AC3F-67B3835F57E5}" type="presOf" srcId="{5073F4C2-F834-429D-9A6D-01FE54F3E6FC}" destId="{550C136D-E11E-435F-8FEA-8333308A8525}" srcOrd="0" destOrd="0" presId="urn:microsoft.com/office/officeart/2005/8/layout/orgChart1"/>
    <dgm:cxn modelId="{59AEA559-43E5-4F67-98D8-51013E765D2D}" type="presOf" srcId="{150B65F0-2EA7-4690-B9F5-2DB782817F96}" destId="{86EB2F98-9808-4C08-BFFC-260BF954452C}" srcOrd="1" destOrd="0" presId="urn:microsoft.com/office/officeart/2005/8/layout/orgChart1"/>
    <dgm:cxn modelId="{68C06AB1-CD61-445E-B93A-52E1CD736BC7}" type="presOf" srcId="{F0C3BA24-4B35-4CBF-BFB6-445BE0DC5FF8}" destId="{BE5F3E8A-8DFE-4971-AD2E-4B45CBEACDB9}" srcOrd="0" destOrd="0" presId="urn:microsoft.com/office/officeart/2005/8/layout/orgChart1"/>
    <dgm:cxn modelId="{143E7E34-550F-4F6B-8DA1-AFF7C2A865FD}" type="presOf" srcId="{E046C4BD-38D1-491F-9C0C-6729FC7DA60E}" destId="{835D3885-1828-4544-9CD7-B8567F83F571}" srcOrd="1" destOrd="0" presId="urn:microsoft.com/office/officeart/2005/8/layout/orgChart1"/>
    <dgm:cxn modelId="{0E300EA9-2F3D-40D6-82EB-8CAF70603C14}" type="presOf" srcId="{5591EF65-A664-4496-9D6B-3A3503827D30}" destId="{C207A7DC-E60F-4E46-BFD3-5F4A774E517B}" srcOrd="0" destOrd="0" presId="urn:microsoft.com/office/officeart/2005/8/layout/orgChart1"/>
    <dgm:cxn modelId="{B6A8D8E4-B375-4494-BE75-3725A242780A}" type="presOf" srcId="{50646F3B-5E5E-4DCC-B204-A7D20008F485}" destId="{D52EC1CA-C5ED-49B1-976D-F24E87C025EA}" srcOrd="1" destOrd="0" presId="urn:microsoft.com/office/officeart/2005/8/layout/orgChart1"/>
    <dgm:cxn modelId="{7DD2C3ED-26D9-45BF-B589-D29FDBA2C422}" type="presOf" srcId="{92A4D767-1D13-44DF-BFD5-9EABFF580B74}" destId="{5B4EF087-0810-40EA-9809-7595241353C9}" srcOrd="1" destOrd="0" presId="urn:microsoft.com/office/officeart/2005/8/layout/orgChart1"/>
    <dgm:cxn modelId="{07758CD5-9EBC-4749-A22D-52954DCC5845}" srcId="{DFDFD4EC-8FB5-4F06-AFAE-F8CAB82C8568}" destId="{73A37041-8869-4C07-91F5-893EE03692D6}" srcOrd="0" destOrd="0" parTransId="{A3111CDB-A162-4BB3-86B6-3262893D5E3F}" sibTransId="{1BC29CEF-01B6-4186-A7DB-89016762AE52}"/>
    <dgm:cxn modelId="{AAC86270-9026-4BE3-947E-566B626195D9}" type="presOf" srcId="{5BD3EB48-B386-47E5-BF2A-C4BE4D8D5530}" destId="{4358B12D-2605-4BEC-90A1-D122DE22268C}" srcOrd="0" destOrd="0" presId="urn:microsoft.com/office/officeart/2005/8/layout/orgChart1"/>
    <dgm:cxn modelId="{5F38DB10-162A-461D-9A12-FA8A1B957B63}" type="presOf" srcId="{B72508C0-162F-4814-8A9A-B2D0D476934D}" destId="{311A71BA-A4B7-4925-8F64-F35131411209}" srcOrd="0" destOrd="0" presId="urn:microsoft.com/office/officeart/2005/8/layout/orgChart1"/>
    <dgm:cxn modelId="{C87BA369-3916-483D-8300-F508F6C846B8}" type="presOf" srcId="{92A4D767-1D13-44DF-BFD5-9EABFF580B74}" destId="{45A537D6-39D3-4143-902C-F05B68DE3F75}" srcOrd="0" destOrd="0" presId="urn:microsoft.com/office/officeart/2005/8/layout/orgChart1"/>
    <dgm:cxn modelId="{432DF942-81D4-4403-84F2-B0A857D4AE47}" type="presOf" srcId="{EBC7BC53-762C-41BD-BFCB-5DDE989007BC}" destId="{B1CC24DC-6A91-432E-B2F9-6071B28A1CF8}" srcOrd="0" destOrd="0" presId="urn:microsoft.com/office/officeart/2005/8/layout/orgChart1"/>
    <dgm:cxn modelId="{27D604C0-1B1F-45CF-8736-A8785446B473}" type="presOf" srcId="{6A02623E-20FB-4FE2-814C-0D7A67392E54}" destId="{8CFBB0C0-1D34-4AE9-8663-9B3FF40B869A}" srcOrd="0" destOrd="0" presId="urn:microsoft.com/office/officeart/2005/8/layout/orgChart1"/>
    <dgm:cxn modelId="{DEBF46F5-12AF-40A8-B58F-409276AEB602}" type="presOf" srcId="{8FEFCC2F-B0E4-40C6-ABD6-A9DDF06C65A8}" destId="{BA7F8216-A1B7-4990-ABE8-7DF169946E20}" srcOrd="0" destOrd="0" presId="urn:microsoft.com/office/officeart/2005/8/layout/orgChart1"/>
    <dgm:cxn modelId="{C2C7768B-3DC6-4244-B017-AB78F1A94851}" type="presOf" srcId="{73A37041-8869-4C07-91F5-893EE03692D6}" destId="{01F2CD01-F1CF-4115-B03E-8F2945F4DD5A}" srcOrd="0" destOrd="0" presId="urn:microsoft.com/office/officeart/2005/8/layout/orgChart1"/>
    <dgm:cxn modelId="{CB8DC555-7B66-408C-970F-256869ED7AF4}" type="presOf" srcId="{A3111CDB-A162-4BB3-86B6-3262893D5E3F}" destId="{EADCA397-36E7-4BB9-956C-3DF7C9283B1E}" srcOrd="0" destOrd="0" presId="urn:microsoft.com/office/officeart/2005/8/layout/orgChart1"/>
    <dgm:cxn modelId="{336EEB40-3699-46B4-B192-C574A201FB22}" srcId="{150B65F0-2EA7-4690-B9F5-2DB782817F96}" destId="{4BC1A2F7-3AEE-4F75-B53D-3A244374B93F}" srcOrd="0" destOrd="0" parTransId="{8E2CBDB8-55D6-44E7-9134-534E2A6FA720}" sibTransId="{ADB0000B-25C2-4B84-BAD0-2F73E073DA7F}"/>
    <dgm:cxn modelId="{7420D467-5B19-4EC0-AA4A-2DAF38C51541}" type="presOf" srcId="{C40AE317-99CD-4856-98E6-A052A40464E0}" destId="{F6682ADA-C309-4EFB-BA3E-EB7801E3845D}" srcOrd="1" destOrd="0" presId="urn:microsoft.com/office/officeart/2005/8/layout/orgChart1"/>
    <dgm:cxn modelId="{5605EC20-2A69-4BE7-B296-D250BE598CF9}" srcId="{E046C4BD-38D1-491F-9C0C-6729FC7DA60E}" destId="{92A4D767-1D13-44DF-BFD5-9EABFF580B74}" srcOrd="1" destOrd="0" parTransId="{6A02623E-20FB-4FE2-814C-0D7A67392E54}" sibTransId="{9B58E76D-3922-4288-B639-71A46346B6A2}"/>
    <dgm:cxn modelId="{8F3F990B-C185-426D-B592-15A1DAD297D3}" type="presOf" srcId="{1D94910D-3299-4625-9479-69BDEC067756}" destId="{9CB7C30F-ACE1-425F-97E6-29415D21BE58}" srcOrd="0" destOrd="0" presId="urn:microsoft.com/office/officeart/2005/8/layout/orgChart1"/>
    <dgm:cxn modelId="{7168EE11-C574-4BA5-ADE7-A45829C4319B}" type="presOf" srcId="{1325B49C-668C-474B-BBFB-AFBC03E4028F}" destId="{3A1D244A-0B87-4A6C-8437-E87A55C75E05}" srcOrd="0" destOrd="0" presId="urn:microsoft.com/office/officeart/2005/8/layout/orgChart1"/>
    <dgm:cxn modelId="{C175CD61-FF1B-4A9D-92A5-7AA6F4031970}" type="presOf" srcId="{4AEACBB8-5D5E-42D2-B26A-1E179902BE02}" destId="{5328505A-DA45-4078-9C74-CC6044AAF020}" srcOrd="0" destOrd="0" presId="urn:microsoft.com/office/officeart/2005/8/layout/orgChart1"/>
    <dgm:cxn modelId="{43C16855-B481-4A62-AECB-BAAA900E57E7}" srcId="{150B65F0-2EA7-4690-B9F5-2DB782817F96}" destId="{C5C8D22B-6E7F-4DEC-AE70-6692A0CFF08C}" srcOrd="2" destOrd="0" parTransId="{4E9428B7-F8A3-4E2D-87E3-685DC788BF9C}" sibTransId="{EC04C788-10E3-49C7-926D-E7930F49B968}"/>
    <dgm:cxn modelId="{8C7EF747-A587-4943-8225-6C564E7F7837}" type="presOf" srcId="{4BC1A2F7-3AEE-4F75-B53D-3A244374B93F}" destId="{DC1EFBE9-F922-46FB-A42F-9341439192AB}" srcOrd="0" destOrd="0" presId="urn:microsoft.com/office/officeart/2005/8/layout/orgChart1"/>
    <dgm:cxn modelId="{911480EC-AF76-46B2-8EEB-3DB904CFD23F}" srcId="{E046C4BD-38D1-491F-9C0C-6729FC7DA60E}" destId="{9EBBEC10-39C2-47B0-96D2-FF5E1521A1F4}" srcOrd="3" destOrd="0" parTransId="{3CD22B36-579C-4F1C-97BD-E321E7626914}" sibTransId="{32D45A12-21C9-4051-9E3C-5B4A60BD7A67}"/>
    <dgm:cxn modelId="{0FDA48FA-1533-4B38-9BA4-035AE462058C}" type="presOf" srcId="{9F2A9D99-B05C-402A-A740-7FE4CAB24962}" destId="{EFD3FFE2-A877-4AE4-A8E9-18368927002A}" srcOrd="1" destOrd="0" presId="urn:microsoft.com/office/officeart/2005/8/layout/orgChart1"/>
    <dgm:cxn modelId="{74B6AF63-4ACE-4FBF-8415-C8A6D405270F}" type="presOf" srcId="{AB06DBF9-4B13-4EF8-B266-E52819EB3AAE}" destId="{EC9F171E-1AA6-4B5F-BDEB-3A867B1245F5}" srcOrd="0" destOrd="0" presId="urn:microsoft.com/office/officeart/2005/8/layout/orgChart1"/>
    <dgm:cxn modelId="{3BE1E39F-F6C3-4413-9B71-2F8DF4FD5249}" type="presOf" srcId="{9F2A9D99-B05C-402A-A740-7FE4CAB24962}" destId="{B02D9D07-0401-476F-87F8-764D244FB83D}" srcOrd="0" destOrd="0" presId="urn:microsoft.com/office/officeart/2005/8/layout/orgChart1"/>
    <dgm:cxn modelId="{33465571-0D56-4475-AB69-A406B1394FAC}" srcId="{150B65F0-2EA7-4690-B9F5-2DB782817F96}" destId="{E046C4BD-38D1-491F-9C0C-6729FC7DA60E}" srcOrd="3" destOrd="0" parTransId="{24043FE4-050D-48C1-8404-C21FC0493200}" sibTransId="{B77F384C-EBD6-4665-AA6D-4E625DEDECF1}"/>
    <dgm:cxn modelId="{2C2B3C10-F4FD-415F-A77C-0DA11685402F}" srcId="{150B65F0-2EA7-4690-B9F5-2DB782817F96}" destId="{DFDFD4EC-8FB5-4F06-AFAE-F8CAB82C8568}" srcOrd="1" destOrd="0" parTransId="{F0C3BA24-4B35-4CBF-BFB6-445BE0DC5FF8}" sibTransId="{8C2F9068-27CC-425A-9BC3-C6EA778553AE}"/>
    <dgm:cxn modelId="{2696FD61-85EE-4350-A9EF-A48DF4837CA1}" type="presOf" srcId="{DFDFD4EC-8FB5-4F06-AFAE-F8CAB82C8568}" destId="{E57FA22E-AB25-46A3-946A-BBA8BAB05BA6}" srcOrd="1" destOrd="0" presId="urn:microsoft.com/office/officeart/2005/8/layout/orgChart1"/>
    <dgm:cxn modelId="{7C003844-0CBB-4184-953A-A3B4C9B40D0A}" type="presOf" srcId="{24043FE4-050D-48C1-8404-C21FC0493200}" destId="{D064AF58-66C2-4CA5-BC11-9E3E07C92247}" srcOrd="0" destOrd="0" presId="urn:microsoft.com/office/officeart/2005/8/layout/orgChart1"/>
    <dgm:cxn modelId="{72058B1D-C713-46EB-96C5-AD5906ED382D}" type="presOf" srcId="{C5C8D22B-6E7F-4DEC-AE70-6692A0CFF08C}" destId="{93B7FC0D-30A8-42AE-8217-3E0825A38CEA}" srcOrd="1" destOrd="0" presId="urn:microsoft.com/office/officeart/2005/8/layout/orgChart1"/>
    <dgm:cxn modelId="{2A9617AE-8D14-4C12-B99E-5709C1DA46B3}" type="presOf" srcId="{D7C4A986-A551-4981-86E3-70D7A8640DC7}" destId="{EC4A9DC7-1D29-43A0-91C1-E6037239E8C3}" srcOrd="0" destOrd="0" presId="urn:microsoft.com/office/officeart/2005/8/layout/orgChart1"/>
    <dgm:cxn modelId="{2F6737C5-2299-424E-A2C0-A1B55D4456AB}" type="presOf" srcId="{C5C8D22B-6E7F-4DEC-AE70-6692A0CFF08C}" destId="{9EDAA809-91FB-42A0-B686-C170A9432050}" srcOrd="0" destOrd="0" presId="urn:microsoft.com/office/officeart/2005/8/layout/orgChart1"/>
    <dgm:cxn modelId="{CA07DC6A-D2F8-411D-8961-0F9584D92B27}" type="presOf" srcId="{9EBBEC10-39C2-47B0-96D2-FF5E1521A1F4}" destId="{95C95723-3C8E-4F02-9CA7-BD981272BA2E}" srcOrd="0" destOrd="0" presId="urn:microsoft.com/office/officeart/2005/8/layout/orgChart1"/>
    <dgm:cxn modelId="{FE10F802-8B9E-45E2-A55B-ED0DFE77BADE}" type="presOf" srcId="{C40AE317-99CD-4856-98E6-A052A40464E0}" destId="{8631345D-4731-4D94-BA7C-37E108E6127B}" srcOrd="0" destOrd="0" presId="urn:microsoft.com/office/officeart/2005/8/layout/orgChart1"/>
    <dgm:cxn modelId="{6C39889F-16C6-4850-991E-DC8FEFA22E76}" srcId="{E046C4BD-38D1-491F-9C0C-6729FC7DA60E}" destId="{C40AE317-99CD-4856-98E6-A052A40464E0}" srcOrd="2" destOrd="0" parTransId="{D7C4A986-A551-4981-86E3-70D7A8640DC7}" sibTransId="{5F2DE1AD-233D-4DF8-B38E-B8A65DA827E9}"/>
    <dgm:cxn modelId="{CD9E1BA6-9435-4D6D-8630-9A2666DFC602}" type="presParOf" srcId="{9CB7C30F-ACE1-425F-97E6-29415D21BE58}" destId="{56FC14C1-4C27-496E-9294-954DACA88DFC}" srcOrd="0" destOrd="0" presId="urn:microsoft.com/office/officeart/2005/8/layout/orgChart1"/>
    <dgm:cxn modelId="{4907B01B-3C4E-479B-A2EF-6E79FBA58B03}" type="presParOf" srcId="{56FC14C1-4C27-496E-9294-954DACA88DFC}" destId="{611F3173-4C9E-4843-971D-7C74AC5F37A2}" srcOrd="0" destOrd="0" presId="urn:microsoft.com/office/officeart/2005/8/layout/orgChart1"/>
    <dgm:cxn modelId="{421A2687-08DD-403C-801E-330B33756590}" type="presParOf" srcId="{611F3173-4C9E-4843-971D-7C74AC5F37A2}" destId="{0A20141B-78C2-4C28-A98E-23149F0F06FC}" srcOrd="0" destOrd="0" presId="urn:microsoft.com/office/officeart/2005/8/layout/orgChart1"/>
    <dgm:cxn modelId="{E7A484F5-39C1-44E9-B734-A93CDBD071A9}" type="presParOf" srcId="{611F3173-4C9E-4843-971D-7C74AC5F37A2}" destId="{86EB2F98-9808-4C08-BFFC-260BF954452C}" srcOrd="1" destOrd="0" presId="urn:microsoft.com/office/officeart/2005/8/layout/orgChart1"/>
    <dgm:cxn modelId="{FD6D0C63-280D-4AB1-8712-CA9D8FD5B356}" type="presParOf" srcId="{56FC14C1-4C27-496E-9294-954DACA88DFC}" destId="{52DC20D0-93DA-4DC2-A340-0B09BC8CAC9E}" srcOrd="1" destOrd="0" presId="urn:microsoft.com/office/officeart/2005/8/layout/orgChart1"/>
    <dgm:cxn modelId="{6A783A43-6E8A-4D44-AF15-1F2E89001CDB}" type="presParOf" srcId="{52DC20D0-93DA-4DC2-A340-0B09BC8CAC9E}" destId="{BE5F3E8A-8DFE-4971-AD2E-4B45CBEACDB9}" srcOrd="0" destOrd="0" presId="urn:microsoft.com/office/officeart/2005/8/layout/orgChart1"/>
    <dgm:cxn modelId="{B3E3826D-E9D8-4E81-A5B8-D4C6CE789B6E}" type="presParOf" srcId="{52DC20D0-93DA-4DC2-A340-0B09BC8CAC9E}" destId="{DA9D90E0-41EA-459B-AE99-A3C971CDE9F4}" srcOrd="1" destOrd="0" presId="urn:microsoft.com/office/officeart/2005/8/layout/orgChart1"/>
    <dgm:cxn modelId="{8A27162C-5159-4E2D-9E9D-4B62F3CE6128}" type="presParOf" srcId="{DA9D90E0-41EA-459B-AE99-A3C971CDE9F4}" destId="{52769929-9566-42EF-B1CD-9A075BBDA7C4}" srcOrd="0" destOrd="0" presId="urn:microsoft.com/office/officeart/2005/8/layout/orgChart1"/>
    <dgm:cxn modelId="{9057C415-C2F6-4DC2-BD91-B4CFC92BC342}" type="presParOf" srcId="{52769929-9566-42EF-B1CD-9A075BBDA7C4}" destId="{3B2A0819-C9B4-44B8-A72D-D4744CCB2D46}" srcOrd="0" destOrd="0" presId="urn:microsoft.com/office/officeart/2005/8/layout/orgChart1"/>
    <dgm:cxn modelId="{29332C49-E704-46BB-9A9B-63733B2B902C}" type="presParOf" srcId="{52769929-9566-42EF-B1CD-9A075BBDA7C4}" destId="{E57FA22E-AB25-46A3-946A-BBA8BAB05BA6}" srcOrd="1" destOrd="0" presId="urn:microsoft.com/office/officeart/2005/8/layout/orgChart1"/>
    <dgm:cxn modelId="{AAF2D7E0-7630-4232-9B2F-A965CBE082CC}" type="presParOf" srcId="{DA9D90E0-41EA-459B-AE99-A3C971CDE9F4}" destId="{09F0492D-C107-4E93-BA1B-B23787E2D4D0}" srcOrd="1" destOrd="0" presId="urn:microsoft.com/office/officeart/2005/8/layout/orgChart1"/>
    <dgm:cxn modelId="{0C71C827-C7A6-4A63-A7A6-E5ED0ECF35F4}" type="presParOf" srcId="{09F0492D-C107-4E93-BA1B-B23787E2D4D0}" destId="{EADCA397-36E7-4BB9-956C-3DF7C9283B1E}" srcOrd="0" destOrd="0" presId="urn:microsoft.com/office/officeart/2005/8/layout/orgChart1"/>
    <dgm:cxn modelId="{58A38555-DBE0-4873-9486-CA11BE22917A}" type="presParOf" srcId="{09F0492D-C107-4E93-BA1B-B23787E2D4D0}" destId="{173381E7-59C6-4A71-9286-B5BC113F2C53}" srcOrd="1" destOrd="0" presId="urn:microsoft.com/office/officeart/2005/8/layout/orgChart1"/>
    <dgm:cxn modelId="{36F4E0D0-8C4D-4198-A80C-FEEDC5E658BE}" type="presParOf" srcId="{173381E7-59C6-4A71-9286-B5BC113F2C53}" destId="{1E21C9F3-30BC-4351-BD28-3B60F30E86AA}" srcOrd="0" destOrd="0" presId="urn:microsoft.com/office/officeart/2005/8/layout/orgChart1"/>
    <dgm:cxn modelId="{D38EEE67-2E76-4D35-905D-BF093F4BCC76}" type="presParOf" srcId="{1E21C9F3-30BC-4351-BD28-3B60F30E86AA}" destId="{01F2CD01-F1CF-4115-B03E-8F2945F4DD5A}" srcOrd="0" destOrd="0" presId="urn:microsoft.com/office/officeart/2005/8/layout/orgChart1"/>
    <dgm:cxn modelId="{3006B9F4-2450-41F6-8169-53BA5BCEEEC7}" type="presParOf" srcId="{1E21C9F3-30BC-4351-BD28-3B60F30E86AA}" destId="{B0EBCAD1-A459-4656-BCC2-251ABFCF3CDA}" srcOrd="1" destOrd="0" presId="urn:microsoft.com/office/officeart/2005/8/layout/orgChart1"/>
    <dgm:cxn modelId="{83B23CCC-28DF-4D81-94B1-CA466DA047FD}" type="presParOf" srcId="{173381E7-59C6-4A71-9286-B5BC113F2C53}" destId="{810C46D4-C868-4C30-8C64-969A0B1C5945}" srcOrd="1" destOrd="0" presId="urn:microsoft.com/office/officeart/2005/8/layout/orgChart1"/>
    <dgm:cxn modelId="{4B334C40-7836-4271-B41B-300F6DE9D26E}" type="presParOf" srcId="{173381E7-59C6-4A71-9286-B5BC113F2C53}" destId="{C304FF2D-D50F-4B90-AD65-3FD2FEEE62FA}" srcOrd="2" destOrd="0" presId="urn:microsoft.com/office/officeart/2005/8/layout/orgChart1"/>
    <dgm:cxn modelId="{F465C7B8-64C8-44F6-8EA6-A5888619A4F7}" type="presParOf" srcId="{09F0492D-C107-4E93-BA1B-B23787E2D4D0}" destId="{4358B12D-2605-4BEC-90A1-D122DE22268C}" srcOrd="2" destOrd="0" presId="urn:microsoft.com/office/officeart/2005/8/layout/orgChart1"/>
    <dgm:cxn modelId="{10902F39-1F70-49A8-97C7-3533A3005409}" type="presParOf" srcId="{09F0492D-C107-4E93-BA1B-B23787E2D4D0}" destId="{3F50229D-44F9-421E-AB02-AB98B6838FE0}" srcOrd="3" destOrd="0" presId="urn:microsoft.com/office/officeart/2005/8/layout/orgChart1"/>
    <dgm:cxn modelId="{8B15CF53-C99B-4416-A6CD-EA05FF30D1E8}" type="presParOf" srcId="{3F50229D-44F9-421E-AB02-AB98B6838FE0}" destId="{BF388F81-042F-4A9E-B8F3-AD997F121E38}" srcOrd="0" destOrd="0" presId="urn:microsoft.com/office/officeart/2005/8/layout/orgChart1"/>
    <dgm:cxn modelId="{8D5DA762-AE29-404C-A248-8E11A4DFC181}" type="presParOf" srcId="{BF388F81-042F-4A9E-B8F3-AD997F121E38}" destId="{EC9F171E-1AA6-4B5F-BDEB-3A867B1245F5}" srcOrd="0" destOrd="0" presId="urn:microsoft.com/office/officeart/2005/8/layout/orgChart1"/>
    <dgm:cxn modelId="{D9B70C79-16F6-438C-9F39-57CB2BD0BE55}" type="presParOf" srcId="{BF388F81-042F-4A9E-B8F3-AD997F121E38}" destId="{2DB0FC24-7941-457D-AEDD-43E4A7A9D5F6}" srcOrd="1" destOrd="0" presId="urn:microsoft.com/office/officeart/2005/8/layout/orgChart1"/>
    <dgm:cxn modelId="{F44EF8F4-409C-4763-B854-F575E0041741}" type="presParOf" srcId="{3F50229D-44F9-421E-AB02-AB98B6838FE0}" destId="{13A0B56B-F41D-4274-9B86-EA716498401D}" srcOrd="1" destOrd="0" presId="urn:microsoft.com/office/officeart/2005/8/layout/orgChart1"/>
    <dgm:cxn modelId="{9C1D65C7-9499-44AB-9C67-5360EB628D44}" type="presParOf" srcId="{3F50229D-44F9-421E-AB02-AB98B6838FE0}" destId="{C166FB1A-CA29-4194-8960-4ADBF8715C1B}" srcOrd="2" destOrd="0" presId="urn:microsoft.com/office/officeart/2005/8/layout/orgChart1"/>
    <dgm:cxn modelId="{8C994AF9-FB4B-46B3-BB65-594FE4ED2424}" type="presParOf" srcId="{09F0492D-C107-4E93-BA1B-B23787E2D4D0}" destId="{311A71BA-A4B7-4925-8F64-F35131411209}" srcOrd="4" destOrd="0" presId="urn:microsoft.com/office/officeart/2005/8/layout/orgChart1"/>
    <dgm:cxn modelId="{FCF2CA06-A876-40C5-813E-E7C9FBD48EE9}" type="presParOf" srcId="{09F0492D-C107-4E93-BA1B-B23787E2D4D0}" destId="{3B9127EB-308F-42B4-8393-E1D67D6E3870}" srcOrd="5" destOrd="0" presId="urn:microsoft.com/office/officeart/2005/8/layout/orgChart1"/>
    <dgm:cxn modelId="{774AE080-3531-46A9-A805-C4B02A007F32}" type="presParOf" srcId="{3B9127EB-308F-42B4-8393-E1D67D6E3870}" destId="{EBF4AB37-C95F-463E-B175-7F4FA8E91804}" srcOrd="0" destOrd="0" presId="urn:microsoft.com/office/officeart/2005/8/layout/orgChart1"/>
    <dgm:cxn modelId="{FA14F5F6-28A4-4BC6-9E4B-9796CEA18F87}" type="presParOf" srcId="{EBF4AB37-C95F-463E-B175-7F4FA8E91804}" destId="{5328505A-DA45-4078-9C74-CC6044AAF020}" srcOrd="0" destOrd="0" presId="urn:microsoft.com/office/officeart/2005/8/layout/orgChart1"/>
    <dgm:cxn modelId="{30306D8E-5A8F-48EE-9673-18C84E4027C6}" type="presParOf" srcId="{EBF4AB37-C95F-463E-B175-7F4FA8E91804}" destId="{92C51382-5890-45D5-8851-C2C3A69350F9}" srcOrd="1" destOrd="0" presId="urn:microsoft.com/office/officeart/2005/8/layout/orgChart1"/>
    <dgm:cxn modelId="{48922A0F-A0EF-4CB3-BB38-71B46C44D8CA}" type="presParOf" srcId="{3B9127EB-308F-42B4-8393-E1D67D6E3870}" destId="{054E8AFB-12D6-4793-B6EC-B947908A182B}" srcOrd="1" destOrd="0" presId="urn:microsoft.com/office/officeart/2005/8/layout/orgChart1"/>
    <dgm:cxn modelId="{F540BAF2-FB56-4301-A509-7DF5F864A7F5}" type="presParOf" srcId="{3B9127EB-308F-42B4-8393-E1D67D6E3870}" destId="{842BACEF-03A4-46E8-9036-8162895F219D}" srcOrd="2" destOrd="0" presId="urn:microsoft.com/office/officeart/2005/8/layout/orgChart1"/>
    <dgm:cxn modelId="{8FD5EB6A-5714-4CF5-8635-E70442E59618}" type="presParOf" srcId="{DA9D90E0-41EA-459B-AE99-A3C971CDE9F4}" destId="{905938A2-550A-4AD9-AF4A-18B08B615C0E}" srcOrd="2" destOrd="0" presId="urn:microsoft.com/office/officeart/2005/8/layout/orgChart1"/>
    <dgm:cxn modelId="{C6BB7458-9B70-4894-95D2-3B5EAE978FB6}" type="presParOf" srcId="{52DC20D0-93DA-4DC2-A340-0B09BC8CAC9E}" destId="{52518A65-9D9B-4038-BDD0-1F74FB00D624}" srcOrd="2" destOrd="0" presId="urn:microsoft.com/office/officeart/2005/8/layout/orgChart1"/>
    <dgm:cxn modelId="{6B3850C1-2F77-4D87-9285-C1C9CD7F176C}" type="presParOf" srcId="{52DC20D0-93DA-4DC2-A340-0B09BC8CAC9E}" destId="{681793F0-97B6-4247-80F5-01E8AC09CC10}" srcOrd="3" destOrd="0" presId="urn:microsoft.com/office/officeart/2005/8/layout/orgChart1"/>
    <dgm:cxn modelId="{C0D08C61-6B14-4B6F-B882-725081E5FFB3}" type="presParOf" srcId="{681793F0-97B6-4247-80F5-01E8AC09CC10}" destId="{4ABF78A8-5814-4807-80F8-3A705C1C4785}" srcOrd="0" destOrd="0" presId="urn:microsoft.com/office/officeart/2005/8/layout/orgChart1"/>
    <dgm:cxn modelId="{BE7E0344-3817-447B-9024-0E1E700B24FE}" type="presParOf" srcId="{4ABF78A8-5814-4807-80F8-3A705C1C4785}" destId="{9EDAA809-91FB-42A0-B686-C170A9432050}" srcOrd="0" destOrd="0" presId="urn:microsoft.com/office/officeart/2005/8/layout/orgChart1"/>
    <dgm:cxn modelId="{E472B1DC-CF72-451F-94D8-46693B38BD93}" type="presParOf" srcId="{4ABF78A8-5814-4807-80F8-3A705C1C4785}" destId="{93B7FC0D-30A8-42AE-8217-3E0825A38CEA}" srcOrd="1" destOrd="0" presId="urn:microsoft.com/office/officeart/2005/8/layout/orgChart1"/>
    <dgm:cxn modelId="{9499EAC8-B6D3-43A8-9644-1DAF60E5ED86}" type="presParOf" srcId="{681793F0-97B6-4247-80F5-01E8AC09CC10}" destId="{371B00BD-B167-4D6F-8A2F-67BA766443F1}" srcOrd="1" destOrd="0" presId="urn:microsoft.com/office/officeart/2005/8/layout/orgChart1"/>
    <dgm:cxn modelId="{6405F395-F694-4C88-A200-1AE14A9C8483}" type="presParOf" srcId="{371B00BD-B167-4D6F-8A2F-67BA766443F1}" destId="{3A1D244A-0B87-4A6C-8437-E87A55C75E05}" srcOrd="0" destOrd="0" presId="urn:microsoft.com/office/officeart/2005/8/layout/orgChart1"/>
    <dgm:cxn modelId="{149FA7D4-0AF0-4241-9B39-7AAA3BB8A515}" type="presParOf" srcId="{371B00BD-B167-4D6F-8A2F-67BA766443F1}" destId="{0D9E69A7-E7EC-4544-B719-284AF52C2383}" srcOrd="1" destOrd="0" presId="urn:microsoft.com/office/officeart/2005/8/layout/orgChart1"/>
    <dgm:cxn modelId="{605E58F9-593F-4EC9-9831-62EF7C02DC31}" type="presParOf" srcId="{0D9E69A7-E7EC-4544-B719-284AF52C2383}" destId="{2CC80291-37DD-4213-BAD6-3FBE532D7496}" srcOrd="0" destOrd="0" presId="urn:microsoft.com/office/officeart/2005/8/layout/orgChart1"/>
    <dgm:cxn modelId="{405481A9-3032-42C7-8E8D-882EECF745F9}" type="presParOf" srcId="{2CC80291-37DD-4213-BAD6-3FBE532D7496}" destId="{B1CC24DC-6A91-432E-B2F9-6071B28A1CF8}" srcOrd="0" destOrd="0" presId="urn:microsoft.com/office/officeart/2005/8/layout/orgChart1"/>
    <dgm:cxn modelId="{EE6599F8-A095-4BFE-AEA7-443A6DA010F1}" type="presParOf" srcId="{2CC80291-37DD-4213-BAD6-3FBE532D7496}" destId="{D6E60773-1A7D-4CEB-AE3C-6DC5AE6A6818}" srcOrd="1" destOrd="0" presId="urn:microsoft.com/office/officeart/2005/8/layout/orgChart1"/>
    <dgm:cxn modelId="{D2FBC260-0C3B-4615-84C3-6D5CEC0D628C}" type="presParOf" srcId="{0D9E69A7-E7EC-4544-B719-284AF52C2383}" destId="{F5D35F71-7C36-4E4E-BC72-3746670F3FDC}" srcOrd="1" destOrd="0" presId="urn:microsoft.com/office/officeart/2005/8/layout/orgChart1"/>
    <dgm:cxn modelId="{860B9EC0-B31C-4EAB-92A6-21C8FBDA8EB9}" type="presParOf" srcId="{0D9E69A7-E7EC-4544-B719-284AF52C2383}" destId="{CBE0F6C9-8CAA-47FF-A7AA-3E54DF7AF993}" srcOrd="2" destOrd="0" presId="urn:microsoft.com/office/officeart/2005/8/layout/orgChart1"/>
    <dgm:cxn modelId="{98477D04-195B-4F2C-BEA4-7B135B78B4CA}" type="presParOf" srcId="{371B00BD-B167-4D6F-8A2F-67BA766443F1}" destId="{2A391FC3-4438-4ADC-8B71-057FA5F72CA5}" srcOrd="2" destOrd="0" presId="urn:microsoft.com/office/officeart/2005/8/layout/orgChart1"/>
    <dgm:cxn modelId="{E54F2DCE-DE7A-463E-A7E3-8395BDD1E39B}" type="presParOf" srcId="{371B00BD-B167-4D6F-8A2F-67BA766443F1}" destId="{D75ACD17-768D-4C6E-BF77-B6F0C7C472FF}" srcOrd="3" destOrd="0" presId="urn:microsoft.com/office/officeart/2005/8/layout/orgChart1"/>
    <dgm:cxn modelId="{4A105BD5-2462-413D-A7AE-46035084222C}" type="presParOf" srcId="{D75ACD17-768D-4C6E-BF77-B6F0C7C472FF}" destId="{20188C50-097F-4460-9E38-44EC9D3D8E4B}" srcOrd="0" destOrd="0" presId="urn:microsoft.com/office/officeart/2005/8/layout/orgChart1"/>
    <dgm:cxn modelId="{D8415BD5-8C9C-4C9A-A136-5868A5D721C0}" type="presParOf" srcId="{20188C50-097F-4460-9E38-44EC9D3D8E4B}" destId="{B02D9D07-0401-476F-87F8-764D244FB83D}" srcOrd="0" destOrd="0" presId="urn:microsoft.com/office/officeart/2005/8/layout/orgChart1"/>
    <dgm:cxn modelId="{69C0AA2E-F6EA-4100-92D7-63F4C54254A0}" type="presParOf" srcId="{20188C50-097F-4460-9E38-44EC9D3D8E4B}" destId="{EFD3FFE2-A877-4AE4-A8E9-18368927002A}" srcOrd="1" destOrd="0" presId="urn:microsoft.com/office/officeart/2005/8/layout/orgChart1"/>
    <dgm:cxn modelId="{60815F99-A6DC-4A90-8345-4333AD2353AC}" type="presParOf" srcId="{D75ACD17-768D-4C6E-BF77-B6F0C7C472FF}" destId="{F3E2D992-01FF-4A9F-B3F3-2A55472A0D75}" srcOrd="1" destOrd="0" presId="urn:microsoft.com/office/officeart/2005/8/layout/orgChart1"/>
    <dgm:cxn modelId="{1A2F8D7D-1531-4BCA-9729-987D0B75BACF}" type="presParOf" srcId="{D75ACD17-768D-4C6E-BF77-B6F0C7C472FF}" destId="{809B15B3-F69D-4FF7-8444-8A3BC0611941}" srcOrd="2" destOrd="0" presId="urn:microsoft.com/office/officeart/2005/8/layout/orgChart1"/>
    <dgm:cxn modelId="{7FAC0571-E117-4820-B524-49D6547A345F}" type="presParOf" srcId="{371B00BD-B167-4D6F-8A2F-67BA766443F1}" destId="{C207A7DC-E60F-4E46-BFD3-5F4A774E517B}" srcOrd="4" destOrd="0" presId="urn:microsoft.com/office/officeart/2005/8/layout/orgChart1"/>
    <dgm:cxn modelId="{8AB2B005-D3DD-495B-8B22-E1216A6B9DDC}" type="presParOf" srcId="{371B00BD-B167-4D6F-8A2F-67BA766443F1}" destId="{B5DC365C-18A5-4BAD-BFD2-CE6668A80937}" srcOrd="5" destOrd="0" presId="urn:microsoft.com/office/officeart/2005/8/layout/orgChart1"/>
    <dgm:cxn modelId="{BFEF9C09-D10E-4600-A254-FE4EACE25B96}" type="presParOf" srcId="{B5DC365C-18A5-4BAD-BFD2-CE6668A80937}" destId="{AB3FA4BB-3A5C-44BF-A291-A44A38DB19F3}" srcOrd="0" destOrd="0" presId="urn:microsoft.com/office/officeart/2005/8/layout/orgChart1"/>
    <dgm:cxn modelId="{205ABE72-6DFA-489C-88AB-58DFD826F413}" type="presParOf" srcId="{AB3FA4BB-3A5C-44BF-A291-A44A38DB19F3}" destId="{C6F3C687-6EC7-4976-A4C5-7FFD6E09D285}" srcOrd="0" destOrd="0" presId="urn:microsoft.com/office/officeart/2005/8/layout/orgChart1"/>
    <dgm:cxn modelId="{25C473FB-2377-4BB8-9037-9DBD092F00F2}" type="presParOf" srcId="{AB3FA4BB-3A5C-44BF-A291-A44A38DB19F3}" destId="{D52EC1CA-C5ED-49B1-976D-F24E87C025EA}" srcOrd="1" destOrd="0" presId="urn:microsoft.com/office/officeart/2005/8/layout/orgChart1"/>
    <dgm:cxn modelId="{A0811862-A679-44B9-99EC-7039880F5C08}" type="presParOf" srcId="{B5DC365C-18A5-4BAD-BFD2-CE6668A80937}" destId="{9145CCE2-5C05-4E0D-A48E-AA4011124461}" srcOrd="1" destOrd="0" presId="urn:microsoft.com/office/officeart/2005/8/layout/orgChart1"/>
    <dgm:cxn modelId="{C3E2C360-B772-439E-B9B9-62D24818AA7B}" type="presParOf" srcId="{B5DC365C-18A5-4BAD-BFD2-CE6668A80937}" destId="{62A1869C-89F1-4634-B9F3-4C0E8806C139}" srcOrd="2" destOrd="0" presId="urn:microsoft.com/office/officeart/2005/8/layout/orgChart1"/>
    <dgm:cxn modelId="{17016814-4B2C-4B4A-A2D9-B8AB240DCA5D}" type="presParOf" srcId="{681793F0-97B6-4247-80F5-01E8AC09CC10}" destId="{8A3828E0-17A7-41DE-B2BA-0FB09116AFC2}" srcOrd="2" destOrd="0" presId="urn:microsoft.com/office/officeart/2005/8/layout/orgChart1"/>
    <dgm:cxn modelId="{1E73C971-7906-467E-8A53-1F4F30C9D3B4}" type="presParOf" srcId="{52DC20D0-93DA-4DC2-A340-0B09BC8CAC9E}" destId="{D064AF58-66C2-4CA5-BC11-9E3E07C92247}" srcOrd="4" destOrd="0" presId="urn:microsoft.com/office/officeart/2005/8/layout/orgChart1"/>
    <dgm:cxn modelId="{764B77D5-150D-41E7-B8F2-D1DB330EA64A}" type="presParOf" srcId="{52DC20D0-93DA-4DC2-A340-0B09BC8CAC9E}" destId="{DBABB572-256F-44C2-8D71-53C55F2ADDAB}" srcOrd="5" destOrd="0" presId="urn:microsoft.com/office/officeart/2005/8/layout/orgChart1"/>
    <dgm:cxn modelId="{E5B77576-4837-4888-B330-B70713CE9432}" type="presParOf" srcId="{DBABB572-256F-44C2-8D71-53C55F2ADDAB}" destId="{D50B4849-C55E-4E63-B53B-8202D282A875}" srcOrd="0" destOrd="0" presId="urn:microsoft.com/office/officeart/2005/8/layout/orgChart1"/>
    <dgm:cxn modelId="{6664045C-C933-4B66-9BCB-CC2648DD2001}" type="presParOf" srcId="{D50B4849-C55E-4E63-B53B-8202D282A875}" destId="{66AA9728-5055-458C-AC79-0C78BE5029DE}" srcOrd="0" destOrd="0" presId="urn:microsoft.com/office/officeart/2005/8/layout/orgChart1"/>
    <dgm:cxn modelId="{1DBB2903-7FC4-4BE9-A052-4C9CB7FDB653}" type="presParOf" srcId="{D50B4849-C55E-4E63-B53B-8202D282A875}" destId="{835D3885-1828-4544-9CD7-B8567F83F571}" srcOrd="1" destOrd="0" presId="urn:microsoft.com/office/officeart/2005/8/layout/orgChart1"/>
    <dgm:cxn modelId="{A4EA50F3-896E-4FAB-A906-F9F6F59F9198}" type="presParOf" srcId="{DBABB572-256F-44C2-8D71-53C55F2ADDAB}" destId="{F9CEA440-8BFE-4D3D-AB6A-D549690F399C}" srcOrd="1" destOrd="0" presId="urn:microsoft.com/office/officeart/2005/8/layout/orgChart1"/>
    <dgm:cxn modelId="{E118B474-AE2B-4E0E-8BE8-319D40E9596D}" type="presParOf" srcId="{F9CEA440-8BFE-4D3D-AB6A-D549690F399C}" destId="{BA7F8216-A1B7-4990-ABE8-7DF169946E20}" srcOrd="0" destOrd="0" presId="urn:microsoft.com/office/officeart/2005/8/layout/orgChart1"/>
    <dgm:cxn modelId="{6565758E-E9EE-4827-9F31-7408720EB917}" type="presParOf" srcId="{F9CEA440-8BFE-4D3D-AB6A-D549690F399C}" destId="{ECA26E4B-2FF9-4820-AAEE-E475E30EE4A1}" srcOrd="1" destOrd="0" presId="urn:microsoft.com/office/officeart/2005/8/layout/orgChart1"/>
    <dgm:cxn modelId="{0126711C-29F5-4DD6-8B18-63FE6B5C0110}" type="presParOf" srcId="{ECA26E4B-2FF9-4820-AAEE-E475E30EE4A1}" destId="{124AE75B-784F-41CF-9F25-3804E9EB1377}" srcOrd="0" destOrd="0" presId="urn:microsoft.com/office/officeart/2005/8/layout/orgChart1"/>
    <dgm:cxn modelId="{039208D2-B7FB-4BDB-B0EA-07720DEF8CE6}" type="presParOf" srcId="{124AE75B-784F-41CF-9F25-3804E9EB1377}" destId="{550C136D-E11E-435F-8FEA-8333308A8525}" srcOrd="0" destOrd="0" presId="urn:microsoft.com/office/officeart/2005/8/layout/orgChart1"/>
    <dgm:cxn modelId="{E41F4E06-56C4-43D5-964A-B5ADC88A4138}" type="presParOf" srcId="{124AE75B-784F-41CF-9F25-3804E9EB1377}" destId="{8CFFACD3-EC22-46F6-9D30-76DED77CA948}" srcOrd="1" destOrd="0" presId="urn:microsoft.com/office/officeart/2005/8/layout/orgChart1"/>
    <dgm:cxn modelId="{91980D69-98D3-4434-B07B-645C6EDA8451}" type="presParOf" srcId="{ECA26E4B-2FF9-4820-AAEE-E475E30EE4A1}" destId="{B70E5F0B-06E8-48ED-8919-2C83390AEECE}" srcOrd="1" destOrd="0" presId="urn:microsoft.com/office/officeart/2005/8/layout/orgChart1"/>
    <dgm:cxn modelId="{69E3ABCA-6820-418C-A228-DE6E687DB1E1}" type="presParOf" srcId="{ECA26E4B-2FF9-4820-AAEE-E475E30EE4A1}" destId="{75DDDF2A-F190-4B86-A0B7-5A50B2AEDB84}" srcOrd="2" destOrd="0" presId="urn:microsoft.com/office/officeart/2005/8/layout/orgChart1"/>
    <dgm:cxn modelId="{39777772-0BAA-47F6-A938-0B14EDDF7FDB}" type="presParOf" srcId="{F9CEA440-8BFE-4D3D-AB6A-D549690F399C}" destId="{8CFBB0C0-1D34-4AE9-8663-9B3FF40B869A}" srcOrd="2" destOrd="0" presId="urn:microsoft.com/office/officeart/2005/8/layout/orgChart1"/>
    <dgm:cxn modelId="{139D5D45-DE4E-4DCF-9E3E-D181316C338F}" type="presParOf" srcId="{F9CEA440-8BFE-4D3D-AB6A-D549690F399C}" destId="{81FB933B-5A28-4681-B65D-8218A6975E19}" srcOrd="3" destOrd="0" presId="urn:microsoft.com/office/officeart/2005/8/layout/orgChart1"/>
    <dgm:cxn modelId="{72823AFD-5B75-4966-9A61-3011D222CBB1}" type="presParOf" srcId="{81FB933B-5A28-4681-B65D-8218A6975E19}" destId="{AB8927CD-FF11-4053-8305-B4C8DA2CC655}" srcOrd="0" destOrd="0" presId="urn:microsoft.com/office/officeart/2005/8/layout/orgChart1"/>
    <dgm:cxn modelId="{4B920172-7931-47A6-8B60-AE0E61ACA26F}" type="presParOf" srcId="{AB8927CD-FF11-4053-8305-B4C8DA2CC655}" destId="{45A537D6-39D3-4143-902C-F05B68DE3F75}" srcOrd="0" destOrd="0" presId="urn:microsoft.com/office/officeart/2005/8/layout/orgChart1"/>
    <dgm:cxn modelId="{7A40DA78-875F-4BBB-AC0A-C25CD4B5906D}" type="presParOf" srcId="{AB8927CD-FF11-4053-8305-B4C8DA2CC655}" destId="{5B4EF087-0810-40EA-9809-7595241353C9}" srcOrd="1" destOrd="0" presId="urn:microsoft.com/office/officeart/2005/8/layout/orgChart1"/>
    <dgm:cxn modelId="{7BB1421A-2BD8-41CA-AC3A-2612C2ECEBA5}" type="presParOf" srcId="{81FB933B-5A28-4681-B65D-8218A6975E19}" destId="{369A1373-4846-4A76-86C8-E187E53C99A8}" srcOrd="1" destOrd="0" presId="urn:microsoft.com/office/officeart/2005/8/layout/orgChart1"/>
    <dgm:cxn modelId="{A7DFC706-0524-4D96-B39D-E5B58CBF6E5F}" type="presParOf" srcId="{81FB933B-5A28-4681-B65D-8218A6975E19}" destId="{93933F77-0C06-4E78-A96A-A8AC0D240BEE}" srcOrd="2" destOrd="0" presId="urn:microsoft.com/office/officeart/2005/8/layout/orgChart1"/>
    <dgm:cxn modelId="{1B76CA5F-39DF-4A8D-A501-2AE7CFC3E0CA}" type="presParOf" srcId="{F9CEA440-8BFE-4D3D-AB6A-D549690F399C}" destId="{EC4A9DC7-1D29-43A0-91C1-E6037239E8C3}" srcOrd="4" destOrd="0" presId="urn:microsoft.com/office/officeart/2005/8/layout/orgChart1"/>
    <dgm:cxn modelId="{DF827CC3-9CDA-4EA2-A6B6-8B959A474B8C}" type="presParOf" srcId="{F9CEA440-8BFE-4D3D-AB6A-D549690F399C}" destId="{0D4EE670-348E-4FF1-838C-CEC44CED1B9F}" srcOrd="5" destOrd="0" presId="urn:microsoft.com/office/officeart/2005/8/layout/orgChart1"/>
    <dgm:cxn modelId="{1E47B524-E736-4B75-8EFE-F5F8B6F3215F}" type="presParOf" srcId="{0D4EE670-348E-4FF1-838C-CEC44CED1B9F}" destId="{039F2EC5-45C3-4E9C-8D6D-F4927010B9B6}" srcOrd="0" destOrd="0" presId="urn:microsoft.com/office/officeart/2005/8/layout/orgChart1"/>
    <dgm:cxn modelId="{AEB6F627-E711-414C-B9D1-EC2DA89BEF28}" type="presParOf" srcId="{039F2EC5-45C3-4E9C-8D6D-F4927010B9B6}" destId="{8631345D-4731-4D94-BA7C-37E108E6127B}" srcOrd="0" destOrd="0" presId="urn:microsoft.com/office/officeart/2005/8/layout/orgChart1"/>
    <dgm:cxn modelId="{A0016964-FDF4-46C9-9009-0DE4918571DB}" type="presParOf" srcId="{039F2EC5-45C3-4E9C-8D6D-F4927010B9B6}" destId="{F6682ADA-C309-4EFB-BA3E-EB7801E3845D}" srcOrd="1" destOrd="0" presId="urn:microsoft.com/office/officeart/2005/8/layout/orgChart1"/>
    <dgm:cxn modelId="{0DCF994C-64AD-4C68-8B7C-B7499255CA19}" type="presParOf" srcId="{0D4EE670-348E-4FF1-838C-CEC44CED1B9F}" destId="{C71298F8-61C6-4F54-8A8E-CB2CCCD3B255}" srcOrd="1" destOrd="0" presId="urn:microsoft.com/office/officeart/2005/8/layout/orgChart1"/>
    <dgm:cxn modelId="{7F390FAB-BADF-40E7-8449-52F4CE0696FA}" type="presParOf" srcId="{0D4EE670-348E-4FF1-838C-CEC44CED1B9F}" destId="{50E77F83-BF8E-419F-BADD-C8D21B9FC642}" srcOrd="2" destOrd="0" presId="urn:microsoft.com/office/officeart/2005/8/layout/orgChart1"/>
    <dgm:cxn modelId="{DC74FE84-406C-476C-A027-D0292AA40745}" type="presParOf" srcId="{F9CEA440-8BFE-4D3D-AB6A-D549690F399C}" destId="{9B718E4A-8AB3-4E5E-8659-E76DF2C34A61}" srcOrd="6" destOrd="0" presId="urn:microsoft.com/office/officeart/2005/8/layout/orgChart1"/>
    <dgm:cxn modelId="{CA66FB94-A8ED-4D04-8D7C-CC68DF5B957B}" type="presParOf" srcId="{F9CEA440-8BFE-4D3D-AB6A-D549690F399C}" destId="{A9766F3A-8B3D-4480-9766-106D2D51E07B}" srcOrd="7" destOrd="0" presId="urn:microsoft.com/office/officeart/2005/8/layout/orgChart1"/>
    <dgm:cxn modelId="{0792F3A2-89C2-4E58-AB4E-EB2C14062A9D}" type="presParOf" srcId="{A9766F3A-8B3D-4480-9766-106D2D51E07B}" destId="{2A389807-2BC6-4397-8E9A-8A08B44E6C5E}" srcOrd="0" destOrd="0" presId="urn:microsoft.com/office/officeart/2005/8/layout/orgChart1"/>
    <dgm:cxn modelId="{4AA1CBF0-D9ED-4D9A-82C7-455B8791FD23}" type="presParOf" srcId="{2A389807-2BC6-4397-8E9A-8A08B44E6C5E}" destId="{95C95723-3C8E-4F02-9CA7-BD981272BA2E}" srcOrd="0" destOrd="0" presId="urn:microsoft.com/office/officeart/2005/8/layout/orgChart1"/>
    <dgm:cxn modelId="{48E3E9AD-C2DC-44F6-B48E-CEA1FD0138C0}" type="presParOf" srcId="{2A389807-2BC6-4397-8E9A-8A08B44E6C5E}" destId="{08243A12-7C34-44D5-B5FA-AC532D6992AD}" srcOrd="1" destOrd="0" presId="urn:microsoft.com/office/officeart/2005/8/layout/orgChart1"/>
    <dgm:cxn modelId="{0355CB49-84FD-4293-846E-A87B81786994}" type="presParOf" srcId="{A9766F3A-8B3D-4480-9766-106D2D51E07B}" destId="{D1D4970A-C15D-4511-AB04-F63D74680EFA}" srcOrd="1" destOrd="0" presId="urn:microsoft.com/office/officeart/2005/8/layout/orgChart1"/>
    <dgm:cxn modelId="{A3120313-9C17-44EA-99C5-28FE08E897C4}" type="presParOf" srcId="{A9766F3A-8B3D-4480-9766-106D2D51E07B}" destId="{B23A223C-13E4-4CFE-A3D2-869DD600851B}" srcOrd="2" destOrd="0" presId="urn:microsoft.com/office/officeart/2005/8/layout/orgChart1"/>
    <dgm:cxn modelId="{050EB04F-D910-4C7F-BE33-16FE749D765A}" type="presParOf" srcId="{DBABB572-256F-44C2-8D71-53C55F2ADDAB}" destId="{D47B2389-2C01-4308-87DE-EA9739BED11E}" srcOrd="2" destOrd="0" presId="urn:microsoft.com/office/officeart/2005/8/layout/orgChart1"/>
    <dgm:cxn modelId="{A9E2343D-0356-4303-B53B-B936B8EFB084}" type="presParOf" srcId="{56FC14C1-4C27-496E-9294-954DACA88DFC}" destId="{7A109E46-4595-4AB7-8935-3DD2326C5F64}" srcOrd="2" destOrd="0" presId="urn:microsoft.com/office/officeart/2005/8/layout/orgChart1"/>
    <dgm:cxn modelId="{673D83F3-EB11-4682-B8B1-87F6CE924F94}" type="presParOf" srcId="{7A109E46-4595-4AB7-8935-3DD2326C5F64}" destId="{60853F93-8732-482A-A56D-E53D68D07351}" srcOrd="0" destOrd="0" presId="urn:microsoft.com/office/officeart/2005/8/layout/orgChart1"/>
    <dgm:cxn modelId="{3F1258E2-D04A-4ADC-86DA-21DEC2944AE5}" type="presParOf" srcId="{7A109E46-4595-4AB7-8935-3DD2326C5F64}" destId="{0AB3CBF2-9FBE-44FB-8195-0AD8EE172D6C}" srcOrd="1" destOrd="0" presId="urn:microsoft.com/office/officeart/2005/8/layout/orgChart1"/>
    <dgm:cxn modelId="{3704866E-7093-4117-8EEB-DE7C93CFC8BF}" type="presParOf" srcId="{0AB3CBF2-9FBE-44FB-8195-0AD8EE172D6C}" destId="{F37394C4-535C-478E-9F2D-98D04F311915}" srcOrd="0" destOrd="0" presId="urn:microsoft.com/office/officeart/2005/8/layout/orgChart1"/>
    <dgm:cxn modelId="{D04A4B08-83A2-4E7B-ADAA-376A0A18A93F}" type="presParOf" srcId="{F37394C4-535C-478E-9F2D-98D04F311915}" destId="{DC1EFBE9-F922-46FB-A42F-9341439192AB}" srcOrd="0" destOrd="0" presId="urn:microsoft.com/office/officeart/2005/8/layout/orgChart1"/>
    <dgm:cxn modelId="{3DB4CA3E-7225-4891-9A94-8B9CCCC80DCA}" type="presParOf" srcId="{F37394C4-535C-478E-9F2D-98D04F311915}" destId="{5670F45C-F4A1-42F4-AA54-AE36BF208412}" srcOrd="1" destOrd="0" presId="urn:microsoft.com/office/officeart/2005/8/layout/orgChart1"/>
    <dgm:cxn modelId="{81204749-5606-4DEE-9B75-5144CD51F9B2}" type="presParOf" srcId="{0AB3CBF2-9FBE-44FB-8195-0AD8EE172D6C}" destId="{9D2D81AA-56D2-43A1-B8A9-85AC9367BCC6}" srcOrd="1" destOrd="0" presId="urn:microsoft.com/office/officeart/2005/8/layout/orgChart1"/>
    <dgm:cxn modelId="{400D5C5B-3A8B-4995-A8F2-CC98479EAFFE}" type="presParOf" srcId="{0AB3CBF2-9FBE-44FB-8195-0AD8EE172D6C}" destId="{5BAE0FE6-B2E6-486F-B24C-1EC9391C13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3CE432-B04E-4AD8-9785-D075C09F146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4DD61DF-1E1F-4639-8B5E-E648B1BB9C94}">
      <dgm:prSet/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Orthopaedics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£37.8m</a:t>
          </a:r>
        </a:p>
      </dgm:t>
    </dgm:pt>
    <dgm:pt modelId="{026DCCC8-E7F9-4A94-BF4E-45F44A22597D}" type="parTrans" cxnId="{1C3F7641-31D8-47A6-A935-8D39A6886985}">
      <dgm:prSet/>
      <dgm:spPr/>
      <dgm:t>
        <a:bodyPr/>
        <a:lstStyle/>
        <a:p>
          <a:endParaRPr lang="en-GB"/>
        </a:p>
      </dgm:t>
    </dgm:pt>
    <dgm:pt modelId="{DD156180-CA48-4287-81F2-DC5F6A90AEF4}" type="sibTrans" cxnId="{1C3F7641-31D8-47A6-A935-8D39A6886985}">
      <dgm:prSet/>
      <dgm:spPr/>
      <dgm:t>
        <a:bodyPr/>
        <a:lstStyle/>
        <a:p>
          <a:endParaRPr lang="en-GB"/>
        </a:p>
      </dgm:t>
    </dgm:pt>
    <dgm:pt modelId="{46EE8E02-C427-43A0-9C32-F5A875A67E56}">
      <dgm:prSet/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Joint Replacement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£20.2m</a:t>
          </a:r>
        </a:p>
      </dgm:t>
    </dgm:pt>
    <dgm:pt modelId="{B8DDF9C4-7B78-47A6-B30F-8481660CAD65}" type="parTrans" cxnId="{D15D246A-AE15-4BEC-87A1-72F50EC7014C}">
      <dgm:prSet/>
      <dgm:spPr>
        <a:solidFill>
          <a:srgbClr val="00B0F0"/>
        </a:solidFill>
      </dgm:spPr>
      <dgm:t>
        <a:bodyPr/>
        <a:lstStyle/>
        <a:p>
          <a:endParaRPr lang="en-GB"/>
        </a:p>
      </dgm:t>
    </dgm:pt>
    <dgm:pt modelId="{174B30D0-1ADA-466C-BBC2-6E291D869B92}" type="sibTrans" cxnId="{D15D246A-AE15-4BEC-87A1-72F50EC7014C}">
      <dgm:prSet/>
      <dgm:spPr/>
      <dgm:t>
        <a:bodyPr/>
        <a:lstStyle/>
        <a:p>
          <a:endParaRPr lang="en-GB"/>
        </a:p>
      </dgm:t>
    </dgm:pt>
    <dgm:pt modelId="{90C6F098-E540-4071-9208-0F30DA2E3288}">
      <dgm:prSet/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Hips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£9.6m</a:t>
          </a:r>
        </a:p>
      </dgm:t>
    </dgm:pt>
    <dgm:pt modelId="{1FB4562F-7013-4C6D-BC57-6AB07A403CC0}" type="parTrans" cxnId="{B3A32C2B-F149-4A5E-A9A4-50F4AC68A075}">
      <dgm:prSet/>
      <dgm:spPr>
        <a:solidFill>
          <a:srgbClr val="00B0F0"/>
        </a:solidFill>
      </dgm:spPr>
      <dgm:t>
        <a:bodyPr/>
        <a:lstStyle/>
        <a:p>
          <a:endParaRPr lang="en-GB"/>
        </a:p>
      </dgm:t>
    </dgm:pt>
    <dgm:pt modelId="{1296D533-5B4A-462B-A373-14C4E88F4635}" type="sibTrans" cxnId="{B3A32C2B-F149-4A5E-A9A4-50F4AC68A075}">
      <dgm:prSet/>
      <dgm:spPr/>
      <dgm:t>
        <a:bodyPr/>
        <a:lstStyle/>
        <a:p>
          <a:endParaRPr lang="en-GB"/>
        </a:p>
      </dgm:t>
    </dgm:pt>
    <dgm:pt modelId="{1A50773C-BC84-40B8-BE9E-99196086CE21}">
      <dgm:prSet/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Knees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£9.64m</a:t>
          </a:r>
        </a:p>
      </dgm:t>
    </dgm:pt>
    <dgm:pt modelId="{321029B7-ADE6-4C69-B568-B739DDFD8453}" type="parTrans" cxnId="{A5605D8A-C4B3-46C7-92B8-756DF4394830}">
      <dgm:prSet/>
      <dgm:spPr>
        <a:solidFill>
          <a:srgbClr val="00B0F0"/>
        </a:solidFill>
      </dgm:spPr>
      <dgm:t>
        <a:bodyPr/>
        <a:lstStyle/>
        <a:p>
          <a:endParaRPr lang="en-GB"/>
        </a:p>
      </dgm:t>
    </dgm:pt>
    <dgm:pt modelId="{110E65C8-AB19-4422-A6E0-F95C3750B6E0}" type="sibTrans" cxnId="{A5605D8A-C4B3-46C7-92B8-756DF4394830}">
      <dgm:prSet/>
      <dgm:spPr/>
      <dgm:t>
        <a:bodyPr/>
        <a:lstStyle/>
        <a:p>
          <a:endParaRPr lang="en-GB"/>
        </a:p>
      </dgm:t>
    </dgm:pt>
    <dgm:pt modelId="{A97B41E3-F389-4DBB-A0D3-D1B31E5F3025}">
      <dgm:prSet/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Extremities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£882k</a:t>
          </a:r>
        </a:p>
      </dgm:t>
    </dgm:pt>
    <dgm:pt modelId="{94F2DFFA-C798-4DF4-800F-231AB304B2BC}" type="parTrans" cxnId="{2BF97DD8-AD02-4A3D-8D50-2B6B36BCED58}">
      <dgm:prSet/>
      <dgm:spPr>
        <a:solidFill>
          <a:srgbClr val="00B0F0"/>
        </a:solidFill>
      </dgm:spPr>
      <dgm:t>
        <a:bodyPr/>
        <a:lstStyle/>
        <a:p>
          <a:endParaRPr lang="en-GB"/>
        </a:p>
      </dgm:t>
    </dgm:pt>
    <dgm:pt modelId="{E39C9097-4016-4684-932C-F49BEC5C61B6}" type="sibTrans" cxnId="{2BF97DD8-AD02-4A3D-8D50-2B6B36BCED58}">
      <dgm:prSet/>
      <dgm:spPr/>
      <dgm:t>
        <a:bodyPr/>
        <a:lstStyle/>
        <a:p>
          <a:endParaRPr lang="en-GB"/>
        </a:p>
      </dgm:t>
    </dgm:pt>
    <dgm:pt modelId="{C6D28323-4220-440E-BCDB-B3395DC93136}">
      <dgm:prSet/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NJR Fees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£53k</a:t>
          </a:r>
        </a:p>
      </dgm:t>
    </dgm:pt>
    <dgm:pt modelId="{82B8CBFE-A299-4D39-8C92-5242CAB0E137}" type="parTrans" cxnId="{9ED58938-B9E7-46FD-853A-B147A5EBF106}">
      <dgm:prSet/>
      <dgm:spPr>
        <a:solidFill>
          <a:srgbClr val="00B0F0"/>
        </a:solidFill>
      </dgm:spPr>
      <dgm:t>
        <a:bodyPr/>
        <a:lstStyle/>
        <a:p>
          <a:endParaRPr lang="en-GB"/>
        </a:p>
      </dgm:t>
    </dgm:pt>
    <dgm:pt modelId="{00C9659E-F7C9-4574-B5F4-B0543C4BCDC4}" type="sibTrans" cxnId="{9ED58938-B9E7-46FD-853A-B147A5EBF106}">
      <dgm:prSet/>
      <dgm:spPr/>
      <dgm:t>
        <a:bodyPr/>
        <a:lstStyle/>
        <a:p>
          <a:endParaRPr lang="en-GB"/>
        </a:p>
      </dgm:t>
    </dgm:pt>
    <dgm:pt modelId="{541EBA3A-F552-4904-83DD-E1C7F5461AEC}">
      <dgm:prSet/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Trauma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£5.67m</a:t>
          </a:r>
        </a:p>
      </dgm:t>
    </dgm:pt>
    <dgm:pt modelId="{D7E4DD66-9476-4153-948C-9A7B8D9163D0}" type="parTrans" cxnId="{1F133DAC-A432-4AF0-8F69-AC9445F241A4}">
      <dgm:prSet/>
      <dgm:spPr>
        <a:solidFill>
          <a:srgbClr val="00B0F0"/>
        </a:solidFill>
      </dgm:spPr>
      <dgm:t>
        <a:bodyPr/>
        <a:lstStyle/>
        <a:p>
          <a:endParaRPr lang="en-GB"/>
        </a:p>
      </dgm:t>
    </dgm:pt>
    <dgm:pt modelId="{F7D72487-63F5-4484-BB87-19E1852B746E}" type="sibTrans" cxnId="{1F133DAC-A432-4AF0-8F69-AC9445F241A4}">
      <dgm:prSet/>
      <dgm:spPr/>
      <dgm:t>
        <a:bodyPr/>
        <a:lstStyle/>
        <a:p>
          <a:endParaRPr lang="en-GB"/>
        </a:p>
      </dgm:t>
    </dgm:pt>
    <dgm:pt modelId="{E0C80567-A94A-4877-B23F-5BFBED18CF73}">
      <dgm:prSet/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Internal fixation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£4.9m</a:t>
          </a:r>
        </a:p>
      </dgm:t>
    </dgm:pt>
    <dgm:pt modelId="{5B9000FE-4455-44F9-BC48-8CB91B92E4C2}" type="parTrans" cxnId="{089DF602-1BFA-4FE4-B7D1-B1DFD310C458}">
      <dgm:prSet/>
      <dgm:spPr>
        <a:solidFill>
          <a:srgbClr val="00B0F0"/>
        </a:solidFill>
      </dgm:spPr>
      <dgm:t>
        <a:bodyPr/>
        <a:lstStyle/>
        <a:p>
          <a:endParaRPr lang="en-GB"/>
        </a:p>
      </dgm:t>
    </dgm:pt>
    <dgm:pt modelId="{07354D41-161F-4B74-A9B8-AAB688B73765}" type="sibTrans" cxnId="{089DF602-1BFA-4FE4-B7D1-B1DFD310C458}">
      <dgm:prSet/>
      <dgm:spPr/>
      <dgm:t>
        <a:bodyPr/>
        <a:lstStyle/>
        <a:p>
          <a:endParaRPr lang="en-GB"/>
        </a:p>
      </dgm:t>
    </dgm:pt>
    <dgm:pt modelId="{7D717972-DFEE-4DA6-B13F-ACFECE5FBADF}">
      <dgm:prSet/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External fixation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£273k</a:t>
          </a:r>
        </a:p>
      </dgm:t>
    </dgm:pt>
    <dgm:pt modelId="{9054B467-39AC-42EC-B8FC-9CAAF5C29574}" type="parTrans" cxnId="{E879E1F6-E46D-4593-99ED-29FFBA488A61}">
      <dgm:prSet/>
      <dgm:spPr>
        <a:solidFill>
          <a:srgbClr val="00B0F0"/>
        </a:solidFill>
      </dgm:spPr>
      <dgm:t>
        <a:bodyPr/>
        <a:lstStyle/>
        <a:p>
          <a:endParaRPr lang="en-GB"/>
        </a:p>
      </dgm:t>
    </dgm:pt>
    <dgm:pt modelId="{164ABD2A-30AC-4F29-AA5C-AB648BC9696F}" type="sibTrans" cxnId="{E879E1F6-E46D-4593-99ED-29FFBA488A61}">
      <dgm:prSet/>
      <dgm:spPr/>
      <dgm:t>
        <a:bodyPr/>
        <a:lstStyle/>
        <a:p>
          <a:endParaRPr lang="en-GB"/>
        </a:p>
      </dgm:t>
    </dgm:pt>
    <dgm:pt modelId="{B9286217-F16B-4EDF-921C-027AD3118415}">
      <dgm:prSet/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Spinal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£3.2m</a:t>
          </a:r>
        </a:p>
      </dgm:t>
    </dgm:pt>
    <dgm:pt modelId="{69F80D83-93EA-4DCB-9C1E-E2CF3C4A1826}" type="parTrans" cxnId="{EBD76C73-6EAB-4FFD-8BF5-805121155B36}">
      <dgm:prSet/>
      <dgm:spPr>
        <a:solidFill>
          <a:srgbClr val="00B0F0"/>
        </a:solidFill>
      </dgm:spPr>
      <dgm:t>
        <a:bodyPr/>
        <a:lstStyle/>
        <a:p>
          <a:endParaRPr lang="en-GB"/>
        </a:p>
      </dgm:t>
    </dgm:pt>
    <dgm:pt modelId="{B288F1A6-D930-4643-8265-8ABE84EC2802}" type="sibTrans" cxnId="{EBD76C73-6EAB-4FFD-8BF5-805121155B36}">
      <dgm:prSet/>
      <dgm:spPr/>
      <dgm:t>
        <a:bodyPr/>
        <a:lstStyle/>
        <a:p>
          <a:endParaRPr lang="en-GB"/>
        </a:p>
      </dgm:t>
    </dgm:pt>
    <dgm:pt modelId="{CCF12E23-45D1-4AEC-9D56-B78DBE7206FA}">
      <dgm:prSet/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Instrumentation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£4.92m</a:t>
          </a:r>
        </a:p>
      </dgm:t>
    </dgm:pt>
    <dgm:pt modelId="{0560D32D-8777-4A49-A5BD-33124C8E784F}" type="parTrans" cxnId="{214EA455-C9C4-4182-B68B-F18A80856736}">
      <dgm:prSet/>
      <dgm:spPr>
        <a:solidFill>
          <a:srgbClr val="00B0F0"/>
        </a:solidFill>
      </dgm:spPr>
      <dgm:t>
        <a:bodyPr/>
        <a:lstStyle/>
        <a:p>
          <a:endParaRPr lang="en-GB"/>
        </a:p>
      </dgm:t>
    </dgm:pt>
    <dgm:pt modelId="{0CC8D249-5620-4632-8038-91C5DDF0D592}" type="sibTrans" cxnId="{214EA455-C9C4-4182-B68B-F18A80856736}">
      <dgm:prSet/>
      <dgm:spPr/>
      <dgm:t>
        <a:bodyPr/>
        <a:lstStyle/>
        <a:p>
          <a:endParaRPr lang="en-GB"/>
        </a:p>
      </dgm:t>
    </dgm:pt>
    <dgm:pt modelId="{38FE6C2A-2DD7-41F3-99E2-17E8F0DCE8C8}">
      <dgm:prSet/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Instruments &amp; consumables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£2.94m</a:t>
          </a:r>
        </a:p>
      </dgm:t>
    </dgm:pt>
    <dgm:pt modelId="{6ED352E9-297C-4FF4-8CE7-C86FDADF1C15}" type="parTrans" cxnId="{DD4E67DE-2C70-4783-B451-5203ED44F2D4}">
      <dgm:prSet/>
      <dgm:spPr>
        <a:solidFill>
          <a:srgbClr val="00B0F0"/>
        </a:solidFill>
      </dgm:spPr>
      <dgm:t>
        <a:bodyPr/>
        <a:lstStyle/>
        <a:p>
          <a:endParaRPr lang="en-GB"/>
        </a:p>
      </dgm:t>
    </dgm:pt>
    <dgm:pt modelId="{0F8CA4D2-D824-422A-B25A-1C81A4851B7E}" type="sibTrans" cxnId="{DD4E67DE-2C70-4783-B451-5203ED44F2D4}">
      <dgm:prSet/>
      <dgm:spPr/>
      <dgm:t>
        <a:bodyPr/>
        <a:lstStyle/>
        <a:p>
          <a:endParaRPr lang="en-GB"/>
        </a:p>
      </dgm:t>
    </dgm:pt>
    <dgm:pt modelId="{5A9020E3-6EA8-4209-99D6-4716AB6513EB}">
      <dgm:prSet/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Loan kits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£1.98m</a:t>
          </a:r>
        </a:p>
      </dgm:t>
    </dgm:pt>
    <dgm:pt modelId="{A59ADE28-5180-4936-9FAF-56DEAAF4C88F}" type="parTrans" cxnId="{6CE47029-B42B-4975-9211-BBE6823962DC}">
      <dgm:prSet/>
      <dgm:spPr>
        <a:solidFill>
          <a:srgbClr val="00B0F0"/>
        </a:solidFill>
      </dgm:spPr>
      <dgm:t>
        <a:bodyPr/>
        <a:lstStyle/>
        <a:p>
          <a:endParaRPr lang="en-GB"/>
        </a:p>
      </dgm:t>
    </dgm:pt>
    <dgm:pt modelId="{63F1A0A7-BE3F-42F2-A448-23B5F32ACD92}" type="sibTrans" cxnId="{6CE47029-B42B-4975-9211-BBE6823962DC}">
      <dgm:prSet/>
      <dgm:spPr/>
      <dgm:t>
        <a:bodyPr/>
        <a:lstStyle/>
        <a:p>
          <a:endParaRPr lang="en-GB"/>
        </a:p>
      </dgm:t>
    </dgm:pt>
    <dgm:pt modelId="{DAD14D54-BE3A-4D1D-BC42-3D0AFA84D50A}">
      <dgm:prSet/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Arthroscopy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£3.48m</a:t>
          </a:r>
        </a:p>
      </dgm:t>
    </dgm:pt>
    <dgm:pt modelId="{788791CB-5694-401F-9DF1-2CC7F1B46F6A}" type="parTrans" cxnId="{E2550059-AA17-4450-BA74-C42C1E6C2259}">
      <dgm:prSet/>
      <dgm:spPr>
        <a:solidFill>
          <a:srgbClr val="00B0F0"/>
        </a:solidFill>
      </dgm:spPr>
      <dgm:t>
        <a:bodyPr/>
        <a:lstStyle/>
        <a:p>
          <a:endParaRPr lang="en-GB"/>
        </a:p>
      </dgm:t>
    </dgm:pt>
    <dgm:pt modelId="{970067DA-E8EC-4D4A-9420-5D4169CA7616}" type="sibTrans" cxnId="{E2550059-AA17-4450-BA74-C42C1E6C2259}">
      <dgm:prSet/>
      <dgm:spPr/>
      <dgm:t>
        <a:bodyPr/>
        <a:lstStyle/>
        <a:p>
          <a:endParaRPr lang="en-GB"/>
        </a:p>
      </dgm:t>
    </dgm:pt>
    <dgm:pt modelId="{7C8C4ECC-4800-4906-898F-0DF609A33ACB}">
      <dgm:prSet custT="1"/>
      <dgm:spPr>
        <a:solidFill>
          <a:srgbClr val="00B0F0"/>
        </a:solidFill>
      </dgm:spPr>
      <dgm:t>
        <a:bodyPr/>
        <a:lstStyle/>
        <a:p>
          <a:r>
            <a:rPr lang="en-GB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Other</a:t>
          </a:r>
        </a:p>
        <a:p>
          <a:r>
            <a:rPr lang="en-GB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£399k</a:t>
          </a:r>
          <a:endParaRPr lang="en-GB" sz="11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C73BBDC-17F3-4D03-B005-F9152850E0BD}" type="parTrans" cxnId="{067EADA0-50C2-44DC-A9F2-1B3DEF61F9C0}">
      <dgm:prSet/>
      <dgm:spPr>
        <a:solidFill>
          <a:srgbClr val="00B0F0"/>
        </a:solidFill>
      </dgm:spPr>
      <dgm:t>
        <a:bodyPr/>
        <a:lstStyle/>
        <a:p>
          <a:endParaRPr lang="en-GB"/>
        </a:p>
      </dgm:t>
    </dgm:pt>
    <dgm:pt modelId="{C03B3B56-DF6A-4104-B54D-7D8726E49DD4}" type="sibTrans" cxnId="{067EADA0-50C2-44DC-A9F2-1B3DEF61F9C0}">
      <dgm:prSet/>
      <dgm:spPr/>
      <dgm:t>
        <a:bodyPr/>
        <a:lstStyle/>
        <a:p>
          <a:endParaRPr lang="en-GB"/>
        </a:p>
      </dgm:t>
    </dgm:pt>
    <dgm:pt modelId="{D927FE35-746F-4395-99FA-5B2477B4CD1F}">
      <dgm:prSet/>
      <dgm:spPr>
        <a:solidFill>
          <a:srgbClr val="00B0F0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Carriage</a:t>
          </a:r>
        </a:p>
        <a:p>
          <a:r>
            <a: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£179k</a:t>
          </a:r>
          <a:endParaRPr lang="en-GB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BE416F8-F6EE-4A84-B58D-D175F6A968D3}" type="parTrans" cxnId="{A555F635-5AE8-4EF7-957D-C5BE6FE50580}">
      <dgm:prSet/>
      <dgm:spPr>
        <a:solidFill>
          <a:srgbClr val="00B0F0"/>
        </a:solidFill>
      </dgm:spPr>
      <dgm:t>
        <a:bodyPr/>
        <a:lstStyle/>
        <a:p>
          <a:endParaRPr lang="en-GB"/>
        </a:p>
      </dgm:t>
    </dgm:pt>
    <dgm:pt modelId="{E4430F8A-693A-4A85-B7EC-1FCE7C95F132}" type="sibTrans" cxnId="{A555F635-5AE8-4EF7-957D-C5BE6FE50580}">
      <dgm:prSet/>
      <dgm:spPr/>
      <dgm:t>
        <a:bodyPr/>
        <a:lstStyle/>
        <a:p>
          <a:endParaRPr lang="en-GB"/>
        </a:p>
      </dgm:t>
    </dgm:pt>
    <dgm:pt modelId="{62DF12AB-608D-4391-A3D1-46495BA29E47}">
      <dgm:prSet/>
      <dgm:spPr>
        <a:solidFill>
          <a:srgbClr val="00B0F0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Maintenance &amp; Repair</a:t>
          </a:r>
        </a:p>
        <a:p>
          <a:r>
            <a: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£13k</a:t>
          </a:r>
          <a:endParaRPr lang="en-GB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6891792-1328-4225-97F9-DC1E8E583FF8}" type="parTrans" cxnId="{C7BF77EF-34D5-4DDE-AE7E-D5861FA55459}">
      <dgm:prSet/>
      <dgm:spPr>
        <a:solidFill>
          <a:srgbClr val="00B0F0"/>
        </a:solidFill>
      </dgm:spPr>
      <dgm:t>
        <a:bodyPr/>
        <a:lstStyle/>
        <a:p>
          <a:endParaRPr lang="en-GB"/>
        </a:p>
      </dgm:t>
    </dgm:pt>
    <dgm:pt modelId="{DA51BD5C-6256-444E-90D5-451DCA8244E1}" type="sibTrans" cxnId="{C7BF77EF-34D5-4DDE-AE7E-D5861FA55459}">
      <dgm:prSet/>
      <dgm:spPr/>
      <dgm:t>
        <a:bodyPr/>
        <a:lstStyle/>
        <a:p>
          <a:endParaRPr lang="en-GB"/>
        </a:p>
      </dgm:t>
    </dgm:pt>
    <dgm:pt modelId="{748F8D7C-2C88-4FBD-8C7F-CEF60DAF390D}">
      <dgm:prSet/>
      <dgm:spPr>
        <a:solidFill>
          <a:srgbClr val="00B0F0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Other</a:t>
          </a:r>
        </a:p>
        <a:p>
          <a:r>
            <a: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£207k</a:t>
          </a:r>
          <a:endParaRPr lang="en-GB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06C7CE1-4FDB-4DFB-B2B4-7C81842F915C}" type="parTrans" cxnId="{9D969673-1F3D-4F93-AC54-025B802DE435}">
      <dgm:prSet/>
      <dgm:spPr>
        <a:solidFill>
          <a:srgbClr val="00B0F0"/>
        </a:solidFill>
      </dgm:spPr>
      <dgm:t>
        <a:bodyPr/>
        <a:lstStyle/>
        <a:p>
          <a:endParaRPr lang="en-GB"/>
        </a:p>
      </dgm:t>
    </dgm:pt>
    <dgm:pt modelId="{BB74E581-3781-44C6-8243-0E343CBC5286}" type="sibTrans" cxnId="{9D969673-1F3D-4F93-AC54-025B802DE435}">
      <dgm:prSet/>
      <dgm:spPr/>
      <dgm:t>
        <a:bodyPr/>
        <a:lstStyle/>
        <a:p>
          <a:endParaRPr lang="en-GB"/>
        </a:p>
      </dgm:t>
    </dgm:pt>
    <dgm:pt modelId="{FF6422BC-9AEF-47DA-9B6A-BB06A2936617}">
      <dgm:prSet/>
      <dgm:spPr>
        <a:solidFill>
          <a:srgbClr val="00B0F0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Maxillo Facial</a:t>
          </a:r>
        </a:p>
        <a:p>
          <a:r>
            <a: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£500k</a:t>
          </a:r>
        </a:p>
      </dgm:t>
    </dgm:pt>
    <dgm:pt modelId="{79190530-20B8-4B12-B65C-4C38DC766DB3}" type="parTrans" cxnId="{8B6380BC-F4F3-4E8C-A2C5-ED057F5154AC}">
      <dgm:prSet/>
      <dgm:spPr>
        <a:solidFill>
          <a:srgbClr val="00B0F0"/>
        </a:solidFill>
      </dgm:spPr>
      <dgm:t>
        <a:bodyPr/>
        <a:lstStyle/>
        <a:p>
          <a:endParaRPr lang="en-GB"/>
        </a:p>
      </dgm:t>
    </dgm:pt>
    <dgm:pt modelId="{B986D82A-2E89-4A75-B8AE-CF4EC241F838}" type="sibTrans" cxnId="{8B6380BC-F4F3-4E8C-A2C5-ED057F5154AC}">
      <dgm:prSet/>
      <dgm:spPr/>
      <dgm:t>
        <a:bodyPr/>
        <a:lstStyle/>
        <a:p>
          <a:endParaRPr lang="en-GB"/>
        </a:p>
      </dgm:t>
    </dgm:pt>
    <dgm:pt modelId="{D89D1497-BE9B-4DEF-A297-4F02E604BC58}">
      <dgm:prSet/>
      <dgm:spPr>
        <a:solidFill>
          <a:srgbClr val="00B0F0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Spinal</a:t>
          </a:r>
        </a:p>
        <a:p>
          <a:r>
            <a: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£2.6m</a:t>
          </a:r>
          <a:endParaRPr lang="en-GB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902B3A1-C5C8-46E8-A433-813E93E980A4}" type="parTrans" cxnId="{9B0FFDFC-432F-4EB7-9303-396511A93B07}">
      <dgm:prSet/>
      <dgm:spPr>
        <a:solidFill>
          <a:srgbClr val="00B0F0"/>
        </a:solidFill>
      </dgm:spPr>
      <dgm:t>
        <a:bodyPr/>
        <a:lstStyle/>
        <a:p>
          <a:endParaRPr lang="en-GB"/>
        </a:p>
      </dgm:t>
    </dgm:pt>
    <dgm:pt modelId="{0A5D413D-2F64-4A18-8E33-60BE9734E841}" type="sibTrans" cxnId="{9B0FFDFC-432F-4EB7-9303-396511A93B07}">
      <dgm:prSet/>
      <dgm:spPr/>
      <dgm:t>
        <a:bodyPr/>
        <a:lstStyle/>
        <a:p>
          <a:endParaRPr lang="en-GB"/>
        </a:p>
      </dgm:t>
    </dgm:pt>
    <dgm:pt modelId="{39CB96FC-EF54-4D8A-80FA-B5465ADA9373}">
      <dgm:prSet/>
      <dgm:spPr>
        <a:solidFill>
          <a:srgbClr val="00B0F0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Biologics</a:t>
          </a:r>
        </a:p>
        <a:p>
          <a:r>
            <a: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£589k</a:t>
          </a:r>
          <a:endParaRPr lang="en-GB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7AFDEE7-E888-4E77-A45F-9DB1018432E3}" type="parTrans" cxnId="{1E9AC11A-0B0C-4DE5-AFA3-E6D1C5EFB643}">
      <dgm:prSet/>
      <dgm:spPr>
        <a:solidFill>
          <a:srgbClr val="00B0F0"/>
        </a:solidFill>
      </dgm:spPr>
      <dgm:t>
        <a:bodyPr/>
        <a:lstStyle/>
        <a:p>
          <a:endParaRPr lang="en-GB"/>
        </a:p>
      </dgm:t>
    </dgm:pt>
    <dgm:pt modelId="{A5BC1EB6-A570-4B96-81B2-A7F18CF05D78}" type="sibTrans" cxnId="{1E9AC11A-0B0C-4DE5-AFA3-E6D1C5EFB643}">
      <dgm:prSet/>
      <dgm:spPr/>
      <dgm:t>
        <a:bodyPr/>
        <a:lstStyle/>
        <a:p>
          <a:endParaRPr lang="en-GB"/>
        </a:p>
      </dgm:t>
    </dgm:pt>
    <dgm:pt modelId="{FB193FF5-3E3D-4FA8-9BE4-F227FF1265EC}" type="pres">
      <dgm:prSet presAssocID="{3E3CE432-B04E-4AD8-9785-D075C09F146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7D84A2E-C67E-4A14-B7B3-6F9FC6A59E71}" type="pres">
      <dgm:prSet presAssocID="{84DD61DF-1E1F-4639-8B5E-E648B1BB9C94}" presName="hierRoot1" presStyleCnt="0">
        <dgm:presLayoutVars>
          <dgm:hierBranch/>
        </dgm:presLayoutVars>
      </dgm:prSet>
      <dgm:spPr/>
    </dgm:pt>
    <dgm:pt modelId="{7D6A812C-34C7-435F-99BE-0BDC935ED2B1}" type="pres">
      <dgm:prSet presAssocID="{84DD61DF-1E1F-4639-8B5E-E648B1BB9C94}" presName="rootComposite1" presStyleCnt="0"/>
      <dgm:spPr/>
    </dgm:pt>
    <dgm:pt modelId="{471D3ADA-EE71-4A63-9149-7AD0CBC3690C}" type="pres">
      <dgm:prSet presAssocID="{84DD61DF-1E1F-4639-8B5E-E648B1BB9C9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6B871B9-1FCF-4FFD-8A6A-45EBC101DE3E}" type="pres">
      <dgm:prSet presAssocID="{84DD61DF-1E1F-4639-8B5E-E648B1BB9C94}" presName="rootConnector1" presStyleLbl="node1" presStyleIdx="0" presStyleCnt="0"/>
      <dgm:spPr/>
      <dgm:t>
        <a:bodyPr/>
        <a:lstStyle/>
        <a:p>
          <a:endParaRPr lang="en-GB"/>
        </a:p>
      </dgm:t>
    </dgm:pt>
    <dgm:pt modelId="{B7FEE55D-4C59-4810-85D6-B98827742180}" type="pres">
      <dgm:prSet presAssocID="{84DD61DF-1E1F-4639-8B5E-E648B1BB9C94}" presName="hierChild2" presStyleCnt="0"/>
      <dgm:spPr/>
    </dgm:pt>
    <dgm:pt modelId="{18478807-E3C6-45DD-A354-ECE02798504D}" type="pres">
      <dgm:prSet presAssocID="{B8DDF9C4-7B78-47A6-B30F-8481660CAD65}" presName="Name35" presStyleLbl="parChTrans1D2" presStyleIdx="0" presStyleCnt="6"/>
      <dgm:spPr/>
      <dgm:t>
        <a:bodyPr/>
        <a:lstStyle/>
        <a:p>
          <a:endParaRPr lang="en-GB"/>
        </a:p>
      </dgm:t>
    </dgm:pt>
    <dgm:pt modelId="{FB7E4AEE-D693-4CB5-801E-513401EA308A}" type="pres">
      <dgm:prSet presAssocID="{46EE8E02-C427-43A0-9C32-F5A875A67E56}" presName="hierRoot2" presStyleCnt="0">
        <dgm:presLayoutVars>
          <dgm:hierBranch val="r"/>
        </dgm:presLayoutVars>
      </dgm:prSet>
      <dgm:spPr/>
    </dgm:pt>
    <dgm:pt modelId="{213BB5DA-EACF-4BF6-9577-D6BFDB2132C9}" type="pres">
      <dgm:prSet presAssocID="{46EE8E02-C427-43A0-9C32-F5A875A67E56}" presName="rootComposite" presStyleCnt="0"/>
      <dgm:spPr/>
    </dgm:pt>
    <dgm:pt modelId="{FF151EC4-6477-4F96-889E-18C9C7FFB63D}" type="pres">
      <dgm:prSet presAssocID="{46EE8E02-C427-43A0-9C32-F5A875A67E56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ADB450C-2E0F-4417-A223-F71BDFB50B43}" type="pres">
      <dgm:prSet presAssocID="{46EE8E02-C427-43A0-9C32-F5A875A67E56}" presName="rootConnector" presStyleLbl="node2" presStyleIdx="0" presStyleCnt="6"/>
      <dgm:spPr/>
      <dgm:t>
        <a:bodyPr/>
        <a:lstStyle/>
        <a:p>
          <a:endParaRPr lang="en-GB"/>
        </a:p>
      </dgm:t>
    </dgm:pt>
    <dgm:pt modelId="{E2B0995C-87EF-4746-B572-4BF40B36FE77}" type="pres">
      <dgm:prSet presAssocID="{46EE8E02-C427-43A0-9C32-F5A875A67E56}" presName="hierChild4" presStyleCnt="0"/>
      <dgm:spPr/>
    </dgm:pt>
    <dgm:pt modelId="{3010BCB1-B212-45CB-8F7D-17D5A74C6A36}" type="pres">
      <dgm:prSet presAssocID="{1FB4562F-7013-4C6D-BC57-6AB07A403CC0}" presName="Name50" presStyleLbl="parChTrans1D3" presStyleIdx="0" presStyleCnt="14"/>
      <dgm:spPr/>
      <dgm:t>
        <a:bodyPr/>
        <a:lstStyle/>
        <a:p>
          <a:endParaRPr lang="en-GB"/>
        </a:p>
      </dgm:t>
    </dgm:pt>
    <dgm:pt modelId="{1BDB3507-D033-484D-BB43-BEB2F2C566D4}" type="pres">
      <dgm:prSet presAssocID="{90C6F098-E540-4071-9208-0F30DA2E3288}" presName="hierRoot2" presStyleCnt="0">
        <dgm:presLayoutVars>
          <dgm:hierBranch val="r"/>
        </dgm:presLayoutVars>
      </dgm:prSet>
      <dgm:spPr/>
    </dgm:pt>
    <dgm:pt modelId="{7193D9F4-2369-41BC-8167-EE8A0766E728}" type="pres">
      <dgm:prSet presAssocID="{90C6F098-E540-4071-9208-0F30DA2E3288}" presName="rootComposite" presStyleCnt="0"/>
      <dgm:spPr/>
    </dgm:pt>
    <dgm:pt modelId="{8F3FD3FB-3BB6-47A1-8888-58002B353263}" type="pres">
      <dgm:prSet presAssocID="{90C6F098-E540-4071-9208-0F30DA2E328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EB2EF40-7DA5-4B1B-92CC-F520754DA38F}" type="pres">
      <dgm:prSet presAssocID="{90C6F098-E540-4071-9208-0F30DA2E3288}" presName="rootConnector" presStyleLbl="node3" presStyleIdx="0" presStyleCnt="14"/>
      <dgm:spPr/>
      <dgm:t>
        <a:bodyPr/>
        <a:lstStyle/>
        <a:p>
          <a:endParaRPr lang="en-GB"/>
        </a:p>
      </dgm:t>
    </dgm:pt>
    <dgm:pt modelId="{9AD9B100-C8C8-467E-8362-D2FDBAA6E578}" type="pres">
      <dgm:prSet presAssocID="{90C6F098-E540-4071-9208-0F30DA2E3288}" presName="hierChild4" presStyleCnt="0"/>
      <dgm:spPr/>
    </dgm:pt>
    <dgm:pt modelId="{B6FCC60E-C8E5-4B3A-8CF9-71E116EE8D55}" type="pres">
      <dgm:prSet presAssocID="{90C6F098-E540-4071-9208-0F30DA2E3288}" presName="hierChild5" presStyleCnt="0"/>
      <dgm:spPr/>
    </dgm:pt>
    <dgm:pt modelId="{B004547C-BF3A-4CC0-97D9-ABB0C9869820}" type="pres">
      <dgm:prSet presAssocID="{321029B7-ADE6-4C69-B568-B739DDFD8453}" presName="Name50" presStyleLbl="parChTrans1D3" presStyleIdx="1" presStyleCnt="14"/>
      <dgm:spPr/>
      <dgm:t>
        <a:bodyPr/>
        <a:lstStyle/>
        <a:p>
          <a:endParaRPr lang="en-GB"/>
        </a:p>
      </dgm:t>
    </dgm:pt>
    <dgm:pt modelId="{5114094E-0A4B-4E27-8BB0-9565E713E440}" type="pres">
      <dgm:prSet presAssocID="{1A50773C-BC84-40B8-BE9E-99196086CE21}" presName="hierRoot2" presStyleCnt="0">
        <dgm:presLayoutVars>
          <dgm:hierBranch val="r"/>
        </dgm:presLayoutVars>
      </dgm:prSet>
      <dgm:spPr/>
    </dgm:pt>
    <dgm:pt modelId="{54A20014-7114-4411-89B3-0160139E33DA}" type="pres">
      <dgm:prSet presAssocID="{1A50773C-BC84-40B8-BE9E-99196086CE21}" presName="rootComposite" presStyleCnt="0"/>
      <dgm:spPr/>
    </dgm:pt>
    <dgm:pt modelId="{8DF2F206-5715-4C6D-9B80-6483DB9EB5BD}" type="pres">
      <dgm:prSet presAssocID="{1A50773C-BC84-40B8-BE9E-99196086CE21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3710F3F-9369-4B8A-8972-05A31723EF46}" type="pres">
      <dgm:prSet presAssocID="{1A50773C-BC84-40B8-BE9E-99196086CE21}" presName="rootConnector" presStyleLbl="node3" presStyleIdx="1" presStyleCnt="14"/>
      <dgm:spPr/>
      <dgm:t>
        <a:bodyPr/>
        <a:lstStyle/>
        <a:p>
          <a:endParaRPr lang="en-GB"/>
        </a:p>
      </dgm:t>
    </dgm:pt>
    <dgm:pt modelId="{4867351A-5566-44F3-9AFC-B330AD0604A1}" type="pres">
      <dgm:prSet presAssocID="{1A50773C-BC84-40B8-BE9E-99196086CE21}" presName="hierChild4" presStyleCnt="0"/>
      <dgm:spPr/>
    </dgm:pt>
    <dgm:pt modelId="{A4B646DF-064E-485C-AF72-1FF964B73C80}" type="pres">
      <dgm:prSet presAssocID="{1A50773C-BC84-40B8-BE9E-99196086CE21}" presName="hierChild5" presStyleCnt="0"/>
      <dgm:spPr/>
    </dgm:pt>
    <dgm:pt modelId="{AEF7C1D6-5F9F-4FBD-99C8-01C2468D3872}" type="pres">
      <dgm:prSet presAssocID="{94F2DFFA-C798-4DF4-800F-231AB304B2BC}" presName="Name50" presStyleLbl="parChTrans1D3" presStyleIdx="2" presStyleCnt="14"/>
      <dgm:spPr/>
      <dgm:t>
        <a:bodyPr/>
        <a:lstStyle/>
        <a:p>
          <a:endParaRPr lang="en-GB"/>
        </a:p>
      </dgm:t>
    </dgm:pt>
    <dgm:pt modelId="{AF7D3F70-3A89-483F-9D4F-80DB7CBBB530}" type="pres">
      <dgm:prSet presAssocID="{A97B41E3-F389-4DBB-A0D3-D1B31E5F3025}" presName="hierRoot2" presStyleCnt="0">
        <dgm:presLayoutVars>
          <dgm:hierBranch val="r"/>
        </dgm:presLayoutVars>
      </dgm:prSet>
      <dgm:spPr/>
    </dgm:pt>
    <dgm:pt modelId="{675376BB-DA8C-44A8-848E-23F1CC13D98E}" type="pres">
      <dgm:prSet presAssocID="{A97B41E3-F389-4DBB-A0D3-D1B31E5F3025}" presName="rootComposite" presStyleCnt="0"/>
      <dgm:spPr/>
    </dgm:pt>
    <dgm:pt modelId="{94829C91-A178-4256-8B71-81B07A7AE91B}" type="pres">
      <dgm:prSet presAssocID="{A97B41E3-F389-4DBB-A0D3-D1B31E5F3025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267C0FB-47F3-430E-9C77-0C3A5A8C24DB}" type="pres">
      <dgm:prSet presAssocID="{A97B41E3-F389-4DBB-A0D3-D1B31E5F3025}" presName="rootConnector" presStyleLbl="node3" presStyleIdx="2" presStyleCnt="14"/>
      <dgm:spPr/>
      <dgm:t>
        <a:bodyPr/>
        <a:lstStyle/>
        <a:p>
          <a:endParaRPr lang="en-GB"/>
        </a:p>
      </dgm:t>
    </dgm:pt>
    <dgm:pt modelId="{42CB848F-CCE9-4075-A43D-76B03A5C83A2}" type="pres">
      <dgm:prSet presAssocID="{A97B41E3-F389-4DBB-A0D3-D1B31E5F3025}" presName="hierChild4" presStyleCnt="0"/>
      <dgm:spPr/>
    </dgm:pt>
    <dgm:pt modelId="{EB2ADD74-ADEA-4D54-8F59-E4D725589444}" type="pres">
      <dgm:prSet presAssocID="{A97B41E3-F389-4DBB-A0D3-D1B31E5F3025}" presName="hierChild5" presStyleCnt="0"/>
      <dgm:spPr/>
    </dgm:pt>
    <dgm:pt modelId="{1A648856-7E76-4767-9ADD-BBC35E20277F}" type="pres">
      <dgm:prSet presAssocID="{82B8CBFE-A299-4D39-8C92-5242CAB0E137}" presName="Name50" presStyleLbl="parChTrans1D3" presStyleIdx="3" presStyleCnt="14"/>
      <dgm:spPr/>
      <dgm:t>
        <a:bodyPr/>
        <a:lstStyle/>
        <a:p>
          <a:endParaRPr lang="en-GB"/>
        </a:p>
      </dgm:t>
    </dgm:pt>
    <dgm:pt modelId="{48994EA2-7597-45C5-8A7A-8A7DF6E691B5}" type="pres">
      <dgm:prSet presAssocID="{C6D28323-4220-440E-BCDB-B3395DC93136}" presName="hierRoot2" presStyleCnt="0">
        <dgm:presLayoutVars>
          <dgm:hierBranch val="r"/>
        </dgm:presLayoutVars>
      </dgm:prSet>
      <dgm:spPr/>
    </dgm:pt>
    <dgm:pt modelId="{893A303A-3E51-4308-9F32-E0D4FB0D8373}" type="pres">
      <dgm:prSet presAssocID="{C6D28323-4220-440E-BCDB-B3395DC93136}" presName="rootComposite" presStyleCnt="0"/>
      <dgm:spPr/>
    </dgm:pt>
    <dgm:pt modelId="{24562942-58F1-4D11-B06F-A2E7CC72958F}" type="pres">
      <dgm:prSet presAssocID="{C6D28323-4220-440E-BCDB-B3395DC93136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1815932-4638-4A6E-9585-04FF7BF6DB41}" type="pres">
      <dgm:prSet presAssocID="{C6D28323-4220-440E-BCDB-B3395DC93136}" presName="rootConnector" presStyleLbl="node3" presStyleIdx="3" presStyleCnt="14"/>
      <dgm:spPr/>
      <dgm:t>
        <a:bodyPr/>
        <a:lstStyle/>
        <a:p>
          <a:endParaRPr lang="en-GB"/>
        </a:p>
      </dgm:t>
    </dgm:pt>
    <dgm:pt modelId="{90AE3D29-ED7B-4ACD-A550-8A3206FDBA3F}" type="pres">
      <dgm:prSet presAssocID="{C6D28323-4220-440E-BCDB-B3395DC93136}" presName="hierChild4" presStyleCnt="0"/>
      <dgm:spPr/>
    </dgm:pt>
    <dgm:pt modelId="{04B66F1C-8B5F-4DDF-95DA-B757097D3360}" type="pres">
      <dgm:prSet presAssocID="{C6D28323-4220-440E-BCDB-B3395DC93136}" presName="hierChild5" presStyleCnt="0"/>
      <dgm:spPr/>
    </dgm:pt>
    <dgm:pt modelId="{C4B23176-F98D-468D-A3BD-B07D8E367659}" type="pres">
      <dgm:prSet presAssocID="{46EE8E02-C427-43A0-9C32-F5A875A67E56}" presName="hierChild5" presStyleCnt="0"/>
      <dgm:spPr/>
    </dgm:pt>
    <dgm:pt modelId="{C4F4BE20-ED8B-4F41-BAF9-5957B1C1EE26}" type="pres">
      <dgm:prSet presAssocID="{D7E4DD66-9476-4153-948C-9A7B8D9163D0}" presName="Name35" presStyleLbl="parChTrans1D2" presStyleIdx="1" presStyleCnt="6"/>
      <dgm:spPr/>
      <dgm:t>
        <a:bodyPr/>
        <a:lstStyle/>
        <a:p>
          <a:endParaRPr lang="en-GB"/>
        </a:p>
      </dgm:t>
    </dgm:pt>
    <dgm:pt modelId="{4DBA6C2B-56F7-47F2-859E-27FC3B558464}" type="pres">
      <dgm:prSet presAssocID="{541EBA3A-F552-4904-83DD-E1C7F5461AEC}" presName="hierRoot2" presStyleCnt="0">
        <dgm:presLayoutVars>
          <dgm:hierBranch val="r"/>
        </dgm:presLayoutVars>
      </dgm:prSet>
      <dgm:spPr/>
    </dgm:pt>
    <dgm:pt modelId="{1FC47C9C-ADCC-457D-B32C-D00BA2DE5718}" type="pres">
      <dgm:prSet presAssocID="{541EBA3A-F552-4904-83DD-E1C7F5461AEC}" presName="rootComposite" presStyleCnt="0"/>
      <dgm:spPr/>
    </dgm:pt>
    <dgm:pt modelId="{97828E7F-7A6E-4717-A459-1E2C92D438D5}" type="pres">
      <dgm:prSet presAssocID="{541EBA3A-F552-4904-83DD-E1C7F5461AEC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48EAC28-0602-482D-A2DE-021C0E0ADEE0}" type="pres">
      <dgm:prSet presAssocID="{541EBA3A-F552-4904-83DD-E1C7F5461AEC}" presName="rootConnector" presStyleLbl="node2" presStyleIdx="1" presStyleCnt="6"/>
      <dgm:spPr/>
      <dgm:t>
        <a:bodyPr/>
        <a:lstStyle/>
        <a:p>
          <a:endParaRPr lang="en-GB"/>
        </a:p>
      </dgm:t>
    </dgm:pt>
    <dgm:pt modelId="{B3AE8AB0-7091-41C2-A8E2-211DDBDA93C5}" type="pres">
      <dgm:prSet presAssocID="{541EBA3A-F552-4904-83DD-E1C7F5461AEC}" presName="hierChild4" presStyleCnt="0"/>
      <dgm:spPr/>
    </dgm:pt>
    <dgm:pt modelId="{1B95EBC2-B5F2-49C9-B602-3330AC23E6C9}" type="pres">
      <dgm:prSet presAssocID="{5B9000FE-4455-44F9-BC48-8CB91B92E4C2}" presName="Name50" presStyleLbl="parChTrans1D3" presStyleIdx="4" presStyleCnt="14"/>
      <dgm:spPr/>
      <dgm:t>
        <a:bodyPr/>
        <a:lstStyle/>
        <a:p>
          <a:endParaRPr lang="en-GB"/>
        </a:p>
      </dgm:t>
    </dgm:pt>
    <dgm:pt modelId="{71F19E40-0851-40EF-A39E-9AE792AA9861}" type="pres">
      <dgm:prSet presAssocID="{E0C80567-A94A-4877-B23F-5BFBED18CF73}" presName="hierRoot2" presStyleCnt="0">
        <dgm:presLayoutVars>
          <dgm:hierBranch val="r"/>
        </dgm:presLayoutVars>
      </dgm:prSet>
      <dgm:spPr/>
    </dgm:pt>
    <dgm:pt modelId="{777849C1-6E59-497C-80AF-31D5CDF80D8D}" type="pres">
      <dgm:prSet presAssocID="{E0C80567-A94A-4877-B23F-5BFBED18CF73}" presName="rootComposite" presStyleCnt="0"/>
      <dgm:spPr/>
    </dgm:pt>
    <dgm:pt modelId="{897508C8-EF18-423E-B54C-350856C0B2AF}" type="pres">
      <dgm:prSet presAssocID="{E0C80567-A94A-4877-B23F-5BFBED18CF73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81DB080-B173-483C-9F2E-EDE8DD754C15}" type="pres">
      <dgm:prSet presAssocID="{E0C80567-A94A-4877-B23F-5BFBED18CF73}" presName="rootConnector" presStyleLbl="node3" presStyleIdx="4" presStyleCnt="14"/>
      <dgm:spPr/>
      <dgm:t>
        <a:bodyPr/>
        <a:lstStyle/>
        <a:p>
          <a:endParaRPr lang="en-GB"/>
        </a:p>
      </dgm:t>
    </dgm:pt>
    <dgm:pt modelId="{2C1D4FDF-2AAF-41CD-9BFF-ED16BCED505B}" type="pres">
      <dgm:prSet presAssocID="{E0C80567-A94A-4877-B23F-5BFBED18CF73}" presName="hierChild4" presStyleCnt="0"/>
      <dgm:spPr/>
    </dgm:pt>
    <dgm:pt modelId="{B6265A8B-8681-4F77-AB50-83F24F9C7F08}" type="pres">
      <dgm:prSet presAssocID="{E0C80567-A94A-4877-B23F-5BFBED18CF73}" presName="hierChild5" presStyleCnt="0"/>
      <dgm:spPr/>
    </dgm:pt>
    <dgm:pt modelId="{6AABD78D-068E-4B85-A673-DAD90029E565}" type="pres">
      <dgm:prSet presAssocID="{9054B467-39AC-42EC-B8FC-9CAAF5C29574}" presName="Name50" presStyleLbl="parChTrans1D3" presStyleIdx="5" presStyleCnt="14"/>
      <dgm:spPr/>
      <dgm:t>
        <a:bodyPr/>
        <a:lstStyle/>
        <a:p>
          <a:endParaRPr lang="en-GB"/>
        </a:p>
      </dgm:t>
    </dgm:pt>
    <dgm:pt modelId="{E76A65E8-F591-499E-8BB5-4F860558BA62}" type="pres">
      <dgm:prSet presAssocID="{7D717972-DFEE-4DA6-B13F-ACFECE5FBADF}" presName="hierRoot2" presStyleCnt="0">
        <dgm:presLayoutVars>
          <dgm:hierBranch val="r"/>
        </dgm:presLayoutVars>
      </dgm:prSet>
      <dgm:spPr/>
    </dgm:pt>
    <dgm:pt modelId="{77F4C27D-EC3D-406F-948C-23590D6EE9D4}" type="pres">
      <dgm:prSet presAssocID="{7D717972-DFEE-4DA6-B13F-ACFECE5FBADF}" presName="rootComposite" presStyleCnt="0"/>
      <dgm:spPr/>
    </dgm:pt>
    <dgm:pt modelId="{174788C1-1555-4F89-A8C7-82DA67E1E8FE}" type="pres">
      <dgm:prSet presAssocID="{7D717972-DFEE-4DA6-B13F-ACFECE5FBADF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B17E3CC-BD82-4CB7-86AE-617AB70492DB}" type="pres">
      <dgm:prSet presAssocID="{7D717972-DFEE-4DA6-B13F-ACFECE5FBADF}" presName="rootConnector" presStyleLbl="node3" presStyleIdx="5" presStyleCnt="14"/>
      <dgm:spPr/>
      <dgm:t>
        <a:bodyPr/>
        <a:lstStyle/>
        <a:p>
          <a:endParaRPr lang="en-GB"/>
        </a:p>
      </dgm:t>
    </dgm:pt>
    <dgm:pt modelId="{77D65A69-48A0-42E4-B520-988930B27DCB}" type="pres">
      <dgm:prSet presAssocID="{7D717972-DFEE-4DA6-B13F-ACFECE5FBADF}" presName="hierChild4" presStyleCnt="0"/>
      <dgm:spPr/>
    </dgm:pt>
    <dgm:pt modelId="{F0B6A03D-A1F3-49D0-A3D1-C320A04F4A88}" type="pres">
      <dgm:prSet presAssocID="{7D717972-DFEE-4DA6-B13F-ACFECE5FBADF}" presName="hierChild5" presStyleCnt="0"/>
      <dgm:spPr/>
    </dgm:pt>
    <dgm:pt modelId="{25DF67BC-16D6-412B-8FEA-35A3F36FFC45}" type="pres">
      <dgm:prSet presAssocID="{79190530-20B8-4B12-B65C-4C38DC766DB3}" presName="Name50" presStyleLbl="parChTrans1D3" presStyleIdx="6" presStyleCnt="14"/>
      <dgm:spPr/>
      <dgm:t>
        <a:bodyPr/>
        <a:lstStyle/>
        <a:p>
          <a:endParaRPr lang="en-GB"/>
        </a:p>
      </dgm:t>
    </dgm:pt>
    <dgm:pt modelId="{4996ED13-0D18-466A-ADD6-25A968F4180F}" type="pres">
      <dgm:prSet presAssocID="{FF6422BC-9AEF-47DA-9B6A-BB06A2936617}" presName="hierRoot2" presStyleCnt="0">
        <dgm:presLayoutVars>
          <dgm:hierBranch val="init"/>
        </dgm:presLayoutVars>
      </dgm:prSet>
      <dgm:spPr/>
    </dgm:pt>
    <dgm:pt modelId="{370AC620-9894-4788-A429-8504400CF902}" type="pres">
      <dgm:prSet presAssocID="{FF6422BC-9AEF-47DA-9B6A-BB06A2936617}" presName="rootComposite" presStyleCnt="0"/>
      <dgm:spPr/>
    </dgm:pt>
    <dgm:pt modelId="{C81C81E8-EB99-4CE4-84F8-BC19545929D6}" type="pres">
      <dgm:prSet presAssocID="{FF6422BC-9AEF-47DA-9B6A-BB06A2936617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494D75F-2676-4418-A267-DF3322D0BE0D}" type="pres">
      <dgm:prSet presAssocID="{FF6422BC-9AEF-47DA-9B6A-BB06A2936617}" presName="rootConnector" presStyleLbl="node3" presStyleIdx="6" presStyleCnt="14"/>
      <dgm:spPr/>
      <dgm:t>
        <a:bodyPr/>
        <a:lstStyle/>
        <a:p>
          <a:endParaRPr lang="en-GB"/>
        </a:p>
      </dgm:t>
    </dgm:pt>
    <dgm:pt modelId="{8BEF400E-5CEE-4AE6-9B86-D1A3ACFC093A}" type="pres">
      <dgm:prSet presAssocID="{FF6422BC-9AEF-47DA-9B6A-BB06A2936617}" presName="hierChild4" presStyleCnt="0"/>
      <dgm:spPr/>
    </dgm:pt>
    <dgm:pt modelId="{9A6F913A-3A62-4E92-A598-2F84E2F001AB}" type="pres">
      <dgm:prSet presAssocID="{FF6422BC-9AEF-47DA-9B6A-BB06A2936617}" presName="hierChild5" presStyleCnt="0"/>
      <dgm:spPr/>
    </dgm:pt>
    <dgm:pt modelId="{689AF805-E208-4167-8B3E-24DB108CA633}" type="pres">
      <dgm:prSet presAssocID="{541EBA3A-F552-4904-83DD-E1C7F5461AEC}" presName="hierChild5" presStyleCnt="0"/>
      <dgm:spPr/>
    </dgm:pt>
    <dgm:pt modelId="{3FB485B3-EF5B-4E12-89BC-824E7E28C398}" type="pres">
      <dgm:prSet presAssocID="{69F80D83-93EA-4DCB-9C1E-E2CF3C4A1826}" presName="Name35" presStyleLbl="parChTrans1D2" presStyleIdx="2" presStyleCnt="6"/>
      <dgm:spPr/>
      <dgm:t>
        <a:bodyPr/>
        <a:lstStyle/>
        <a:p>
          <a:endParaRPr lang="en-GB"/>
        </a:p>
      </dgm:t>
    </dgm:pt>
    <dgm:pt modelId="{FE1AE3D1-D830-40A9-9C4F-FB3E58BC56C0}" type="pres">
      <dgm:prSet presAssocID="{B9286217-F16B-4EDF-921C-027AD3118415}" presName="hierRoot2" presStyleCnt="0">
        <dgm:presLayoutVars>
          <dgm:hierBranch val="r"/>
        </dgm:presLayoutVars>
      </dgm:prSet>
      <dgm:spPr/>
    </dgm:pt>
    <dgm:pt modelId="{AB608042-7EFD-4BFB-A067-B547400F08B6}" type="pres">
      <dgm:prSet presAssocID="{B9286217-F16B-4EDF-921C-027AD3118415}" presName="rootComposite" presStyleCnt="0"/>
      <dgm:spPr/>
    </dgm:pt>
    <dgm:pt modelId="{1FF893D3-3A7B-46D7-9FF9-8ED1927E692B}" type="pres">
      <dgm:prSet presAssocID="{B9286217-F16B-4EDF-921C-027AD3118415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D81545F-BABC-49CE-B184-09282914359E}" type="pres">
      <dgm:prSet presAssocID="{B9286217-F16B-4EDF-921C-027AD3118415}" presName="rootConnector" presStyleLbl="node2" presStyleIdx="2" presStyleCnt="6"/>
      <dgm:spPr/>
      <dgm:t>
        <a:bodyPr/>
        <a:lstStyle/>
        <a:p>
          <a:endParaRPr lang="en-GB"/>
        </a:p>
      </dgm:t>
    </dgm:pt>
    <dgm:pt modelId="{E098AB49-3CA2-4F2D-9656-F0F75629F107}" type="pres">
      <dgm:prSet presAssocID="{B9286217-F16B-4EDF-921C-027AD3118415}" presName="hierChild4" presStyleCnt="0"/>
      <dgm:spPr/>
    </dgm:pt>
    <dgm:pt modelId="{44099570-A13A-486B-A5F5-468BB8196BC7}" type="pres">
      <dgm:prSet presAssocID="{2902B3A1-C5C8-46E8-A433-813E93E980A4}" presName="Name50" presStyleLbl="parChTrans1D3" presStyleIdx="7" presStyleCnt="14"/>
      <dgm:spPr/>
      <dgm:t>
        <a:bodyPr/>
        <a:lstStyle/>
        <a:p>
          <a:endParaRPr lang="en-GB"/>
        </a:p>
      </dgm:t>
    </dgm:pt>
    <dgm:pt modelId="{6B825161-4AF3-4DC9-A518-C79DD6EA30BE}" type="pres">
      <dgm:prSet presAssocID="{D89D1497-BE9B-4DEF-A297-4F02E604BC58}" presName="hierRoot2" presStyleCnt="0">
        <dgm:presLayoutVars>
          <dgm:hierBranch val="r"/>
        </dgm:presLayoutVars>
      </dgm:prSet>
      <dgm:spPr/>
    </dgm:pt>
    <dgm:pt modelId="{AB74E5D0-4F7D-42D3-A177-E126DDE628AC}" type="pres">
      <dgm:prSet presAssocID="{D89D1497-BE9B-4DEF-A297-4F02E604BC58}" presName="rootComposite" presStyleCnt="0"/>
      <dgm:spPr/>
    </dgm:pt>
    <dgm:pt modelId="{8FFC9755-03DD-413B-9B59-1C2D8A91197C}" type="pres">
      <dgm:prSet presAssocID="{D89D1497-BE9B-4DEF-A297-4F02E604BC58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06EB1B5-013B-45DA-9862-3A5DEC3A9645}" type="pres">
      <dgm:prSet presAssocID="{D89D1497-BE9B-4DEF-A297-4F02E604BC58}" presName="rootConnector" presStyleLbl="node3" presStyleIdx="7" presStyleCnt="14"/>
      <dgm:spPr/>
      <dgm:t>
        <a:bodyPr/>
        <a:lstStyle/>
        <a:p>
          <a:endParaRPr lang="en-GB"/>
        </a:p>
      </dgm:t>
    </dgm:pt>
    <dgm:pt modelId="{95183F39-B30B-4E4E-8FCF-4446FC4AA29A}" type="pres">
      <dgm:prSet presAssocID="{D89D1497-BE9B-4DEF-A297-4F02E604BC58}" presName="hierChild4" presStyleCnt="0"/>
      <dgm:spPr/>
    </dgm:pt>
    <dgm:pt modelId="{C92D6081-4609-45EF-8BE5-FE544C9B2E1B}" type="pres">
      <dgm:prSet presAssocID="{D89D1497-BE9B-4DEF-A297-4F02E604BC58}" presName="hierChild5" presStyleCnt="0"/>
      <dgm:spPr/>
    </dgm:pt>
    <dgm:pt modelId="{DFCAC9AE-7B38-45FB-B979-1553CA0A703C}" type="pres">
      <dgm:prSet presAssocID="{97AFDEE7-E888-4E77-A45F-9DB1018432E3}" presName="Name50" presStyleLbl="parChTrans1D3" presStyleIdx="8" presStyleCnt="14"/>
      <dgm:spPr/>
      <dgm:t>
        <a:bodyPr/>
        <a:lstStyle/>
        <a:p>
          <a:endParaRPr lang="en-GB"/>
        </a:p>
      </dgm:t>
    </dgm:pt>
    <dgm:pt modelId="{F173830D-8E56-4202-A2C9-1A80419227D7}" type="pres">
      <dgm:prSet presAssocID="{39CB96FC-EF54-4D8A-80FA-B5465ADA9373}" presName="hierRoot2" presStyleCnt="0">
        <dgm:presLayoutVars>
          <dgm:hierBranch val="r"/>
        </dgm:presLayoutVars>
      </dgm:prSet>
      <dgm:spPr/>
    </dgm:pt>
    <dgm:pt modelId="{1787959E-67A6-49B6-85CA-656A86498954}" type="pres">
      <dgm:prSet presAssocID="{39CB96FC-EF54-4D8A-80FA-B5465ADA9373}" presName="rootComposite" presStyleCnt="0"/>
      <dgm:spPr/>
    </dgm:pt>
    <dgm:pt modelId="{7E5039D7-335C-4F5B-AD17-156F93FEE280}" type="pres">
      <dgm:prSet presAssocID="{39CB96FC-EF54-4D8A-80FA-B5465ADA9373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FCCD64A-D8DA-4FDC-9998-2C86839392A6}" type="pres">
      <dgm:prSet presAssocID="{39CB96FC-EF54-4D8A-80FA-B5465ADA9373}" presName="rootConnector" presStyleLbl="node3" presStyleIdx="8" presStyleCnt="14"/>
      <dgm:spPr/>
      <dgm:t>
        <a:bodyPr/>
        <a:lstStyle/>
        <a:p>
          <a:endParaRPr lang="en-GB"/>
        </a:p>
      </dgm:t>
    </dgm:pt>
    <dgm:pt modelId="{1F58F18E-4765-42EC-B88D-F63E96155194}" type="pres">
      <dgm:prSet presAssocID="{39CB96FC-EF54-4D8A-80FA-B5465ADA9373}" presName="hierChild4" presStyleCnt="0"/>
      <dgm:spPr/>
    </dgm:pt>
    <dgm:pt modelId="{B14CDA0F-33BD-458C-89DC-C7C55B487007}" type="pres">
      <dgm:prSet presAssocID="{39CB96FC-EF54-4D8A-80FA-B5465ADA9373}" presName="hierChild5" presStyleCnt="0"/>
      <dgm:spPr/>
    </dgm:pt>
    <dgm:pt modelId="{9E10A627-5D92-4679-B121-63BA6105CDFC}" type="pres">
      <dgm:prSet presAssocID="{B9286217-F16B-4EDF-921C-027AD3118415}" presName="hierChild5" presStyleCnt="0"/>
      <dgm:spPr/>
    </dgm:pt>
    <dgm:pt modelId="{2014E215-1FEC-4086-9176-5D89EA0DF1A9}" type="pres">
      <dgm:prSet presAssocID="{0560D32D-8777-4A49-A5BD-33124C8E784F}" presName="Name35" presStyleLbl="parChTrans1D2" presStyleIdx="3" presStyleCnt="6"/>
      <dgm:spPr/>
      <dgm:t>
        <a:bodyPr/>
        <a:lstStyle/>
        <a:p>
          <a:endParaRPr lang="en-GB"/>
        </a:p>
      </dgm:t>
    </dgm:pt>
    <dgm:pt modelId="{73DB3EDB-1903-47D1-BE33-0CF8FCCD2F42}" type="pres">
      <dgm:prSet presAssocID="{CCF12E23-45D1-4AEC-9D56-B78DBE7206FA}" presName="hierRoot2" presStyleCnt="0">
        <dgm:presLayoutVars>
          <dgm:hierBranch val="r"/>
        </dgm:presLayoutVars>
      </dgm:prSet>
      <dgm:spPr/>
    </dgm:pt>
    <dgm:pt modelId="{B892511A-6F0C-4738-BDFA-8DB0F823C5F3}" type="pres">
      <dgm:prSet presAssocID="{CCF12E23-45D1-4AEC-9D56-B78DBE7206FA}" presName="rootComposite" presStyleCnt="0"/>
      <dgm:spPr/>
    </dgm:pt>
    <dgm:pt modelId="{45AC19F2-8B9D-4948-9A77-219378F274E0}" type="pres">
      <dgm:prSet presAssocID="{CCF12E23-45D1-4AEC-9D56-B78DBE7206FA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79DB581-0420-48DB-A3CB-BD5F2778A4B1}" type="pres">
      <dgm:prSet presAssocID="{CCF12E23-45D1-4AEC-9D56-B78DBE7206FA}" presName="rootConnector" presStyleLbl="node2" presStyleIdx="3" presStyleCnt="6"/>
      <dgm:spPr/>
      <dgm:t>
        <a:bodyPr/>
        <a:lstStyle/>
        <a:p>
          <a:endParaRPr lang="en-GB"/>
        </a:p>
      </dgm:t>
    </dgm:pt>
    <dgm:pt modelId="{5565B6A0-E5F6-44DB-AC06-D28D89414CF7}" type="pres">
      <dgm:prSet presAssocID="{CCF12E23-45D1-4AEC-9D56-B78DBE7206FA}" presName="hierChild4" presStyleCnt="0"/>
      <dgm:spPr/>
    </dgm:pt>
    <dgm:pt modelId="{3D0405FD-F80F-484E-89E8-34219A075A85}" type="pres">
      <dgm:prSet presAssocID="{6ED352E9-297C-4FF4-8CE7-C86FDADF1C15}" presName="Name50" presStyleLbl="parChTrans1D3" presStyleIdx="9" presStyleCnt="14"/>
      <dgm:spPr/>
      <dgm:t>
        <a:bodyPr/>
        <a:lstStyle/>
        <a:p>
          <a:endParaRPr lang="en-GB"/>
        </a:p>
      </dgm:t>
    </dgm:pt>
    <dgm:pt modelId="{41B1A555-D679-436B-9919-43D3A0D173EF}" type="pres">
      <dgm:prSet presAssocID="{38FE6C2A-2DD7-41F3-99E2-17E8F0DCE8C8}" presName="hierRoot2" presStyleCnt="0">
        <dgm:presLayoutVars>
          <dgm:hierBranch val="r"/>
        </dgm:presLayoutVars>
      </dgm:prSet>
      <dgm:spPr/>
    </dgm:pt>
    <dgm:pt modelId="{8E07654A-519F-4A30-9190-35EE5FDC9C2D}" type="pres">
      <dgm:prSet presAssocID="{38FE6C2A-2DD7-41F3-99E2-17E8F0DCE8C8}" presName="rootComposite" presStyleCnt="0"/>
      <dgm:spPr/>
    </dgm:pt>
    <dgm:pt modelId="{90155AD8-3573-4DD2-8923-AD4FF9933B29}" type="pres">
      <dgm:prSet presAssocID="{38FE6C2A-2DD7-41F3-99E2-17E8F0DCE8C8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3417B67-46E6-42DD-A772-5DCEBA7BD0C3}" type="pres">
      <dgm:prSet presAssocID="{38FE6C2A-2DD7-41F3-99E2-17E8F0DCE8C8}" presName="rootConnector" presStyleLbl="node3" presStyleIdx="9" presStyleCnt="14"/>
      <dgm:spPr/>
      <dgm:t>
        <a:bodyPr/>
        <a:lstStyle/>
        <a:p>
          <a:endParaRPr lang="en-GB"/>
        </a:p>
      </dgm:t>
    </dgm:pt>
    <dgm:pt modelId="{FEFD55ED-4DC8-4563-AC8D-C6C13A9F9749}" type="pres">
      <dgm:prSet presAssocID="{38FE6C2A-2DD7-41F3-99E2-17E8F0DCE8C8}" presName="hierChild4" presStyleCnt="0"/>
      <dgm:spPr/>
    </dgm:pt>
    <dgm:pt modelId="{AB7E6B09-9C8C-47A6-9716-959E5CCD2123}" type="pres">
      <dgm:prSet presAssocID="{38FE6C2A-2DD7-41F3-99E2-17E8F0DCE8C8}" presName="hierChild5" presStyleCnt="0"/>
      <dgm:spPr/>
    </dgm:pt>
    <dgm:pt modelId="{0A3C48D9-ED76-4CA7-A2EA-A904DC3D9803}" type="pres">
      <dgm:prSet presAssocID="{A59ADE28-5180-4936-9FAF-56DEAAF4C88F}" presName="Name50" presStyleLbl="parChTrans1D3" presStyleIdx="10" presStyleCnt="14"/>
      <dgm:spPr/>
      <dgm:t>
        <a:bodyPr/>
        <a:lstStyle/>
        <a:p>
          <a:endParaRPr lang="en-GB"/>
        </a:p>
      </dgm:t>
    </dgm:pt>
    <dgm:pt modelId="{C94C9D2D-EE9E-4256-A223-5D054D500E5C}" type="pres">
      <dgm:prSet presAssocID="{5A9020E3-6EA8-4209-99D6-4716AB6513EB}" presName="hierRoot2" presStyleCnt="0">
        <dgm:presLayoutVars>
          <dgm:hierBranch val="r"/>
        </dgm:presLayoutVars>
      </dgm:prSet>
      <dgm:spPr/>
    </dgm:pt>
    <dgm:pt modelId="{D4AFB588-D59F-425E-8F27-0BD9A59BE1C3}" type="pres">
      <dgm:prSet presAssocID="{5A9020E3-6EA8-4209-99D6-4716AB6513EB}" presName="rootComposite" presStyleCnt="0"/>
      <dgm:spPr/>
    </dgm:pt>
    <dgm:pt modelId="{22F261E9-7400-4EB6-8BB9-DAC375E71072}" type="pres">
      <dgm:prSet presAssocID="{5A9020E3-6EA8-4209-99D6-4716AB6513EB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3175D09-B427-493E-A17B-33A68D3CCD9B}" type="pres">
      <dgm:prSet presAssocID="{5A9020E3-6EA8-4209-99D6-4716AB6513EB}" presName="rootConnector" presStyleLbl="node3" presStyleIdx="10" presStyleCnt="14"/>
      <dgm:spPr/>
      <dgm:t>
        <a:bodyPr/>
        <a:lstStyle/>
        <a:p>
          <a:endParaRPr lang="en-GB"/>
        </a:p>
      </dgm:t>
    </dgm:pt>
    <dgm:pt modelId="{6ACFBE3B-0B27-437B-8B59-46BBBF6A19F7}" type="pres">
      <dgm:prSet presAssocID="{5A9020E3-6EA8-4209-99D6-4716AB6513EB}" presName="hierChild4" presStyleCnt="0"/>
      <dgm:spPr/>
    </dgm:pt>
    <dgm:pt modelId="{98C32375-105E-4064-8496-11A2D63FA3F7}" type="pres">
      <dgm:prSet presAssocID="{5A9020E3-6EA8-4209-99D6-4716AB6513EB}" presName="hierChild5" presStyleCnt="0"/>
      <dgm:spPr/>
    </dgm:pt>
    <dgm:pt modelId="{1B8DC505-8EDF-43D1-91CA-A12D0F471513}" type="pres">
      <dgm:prSet presAssocID="{CCF12E23-45D1-4AEC-9D56-B78DBE7206FA}" presName="hierChild5" presStyleCnt="0"/>
      <dgm:spPr/>
    </dgm:pt>
    <dgm:pt modelId="{634A8547-B8E5-48EB-89E0-05AC6AC23E2B}" type="pres">
      <dgm:prSet presAssocID="{788791CB-5694-401F-9DF1-2CC7F1B46F6A}" presName="Name35" presStyleLbl="parChTrans1D2" presStyleIdx="4" presStyleCnt="6"/>
      <dgm:spPr/>
      <dgm:t>
        <a:bodyPr/>
        <a:lstStyle/>
        <a:p>
          <a:endParaRPr lang="en-GB"/>
        </a:p>
      </dgm:t>
    </dgm:pt>
    <dgm:pt modelId="{4848E0BA-C24D-4695-9E57-8B2076035599}" type="pres">
      <dgm:prSet presAssocID="{DAD14D54-BE3A-4D1D-BC42-3D0AFA84D50A}" presName="hierRoot2" presStyleCnt="0">
        <dgm:presLayoutVars>
          <dgm:hierBranch/>
        </dgm:presLayoutVars>
      </dgm:prSet>
      <dgm:spPr/>
    </dgm:pt>
    <dgm:pt modelId="{7250D5D8-932B-4ABC-907F-F61BC99792EC}" type="pres">
      <dgm:prSet presAssocID="{DAD14D54-BE3A-4D1D-BC42-3D0AFA84D50A}" presName="rootComposite" presStyleCnt="0"/>
      <dgm:spPr/>
    </dgm:pt>
    <dgm:pt modelId="{1D685E2C-2DBC-4D76-B919-D148E16A6BAF}" type="pres">
      <dgm:prSet presAssocID="{DAD14D54-BE3A-4D1D-BC42-3D0AFA84D50A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0877A98-2708-4A4F-A370-E6F4240CBA14}" type="pres">
      <dgm:prSet presAssocID="{DAD14D54-BE3A-4D1D-BC42-3D0AFA84D50A}" presName="rootConnector" presStyleLbl="node2" presStyleIdx="4" presStyleCnt="6"/>
      <dgm:spPr/>
      <dgm:t>
        <a:bodyPr/>
        <a:lstStyle/>
        <a:p>
          <a:endParaRPr lang="en-GB"/>
        </a:p>
      </dgm:t>
    </dgm:pt>
    <dgm:pt modelId="{F472D0ED-68A2-488E-B452-5DEC1D77317B}" type="pres">
      <dgm:prSet presAssocID="{DAD14D54-BE3A-4D1D-BC42-3D0AFA84D50A}" presName="hierChild4" presStyleCnt="0"/>
      <dgm:spPr/>
    </dgm:pt>
    <dgm:pt modelId="{3A3ED909-312F-4A59-BB53-71CE615DC582}" type="pres">
      <dgm:prSet presAssocID="{DAD14D54-BE3A-4D1D-BC42-3D0AFA84D50A}" presName="hierChild5" presStyleCnt="0"/>
      <dgm:spPr/>
    </dgm:pt>
    <dgm:pt modelId="{5CFA9F6D-EE97-4643-9A6C-E83B25ED7843}" type="pres">
      <dgm:prSet presAssocID="{3C73BBDC-17F3-4D03-B005-F9152850E0BD}" presName="Name35" presStyleLbl="parChTrans1D2" presStyleIdx="5" presStyleCnt="6"/>
      <dgm:spPr/>
      <dgm:t>
        <a:bodyPr/>
        <a:lstStyle/>
        <a:p>
          <a:endParaRPr lang="en-GB"/>
        </a:p>
      </dgm:t>
    </dgm:pt>
    <dgm:pt modelId="{C673C3D6-E44F-4048-8981-4C8F0E60D618}" type="pres">
      <dgm:prSet presAssocID="{7C8C4ECC-4800-4906-898F-0DF609A33ACB}" presName="hierRoot2" presStyleCnt="0">
        <dgm:presLayoutVars>
          <dgm:hierBranch val="init"/>
        </dgm:presLayoutVars>
      </dgm:prSet>
      <dgm:spPr/>
    </dgm:pt>
    <dgm:pt modelId="{2B3D290F-D6C5-4C94-856D-6F096D2C7CB9}" type="pres">
      <dgm:prSet presAssocID="{7C8C4ECC-4800-4906-898F-0DF609A33ACB}" presName="rootComposite" presStyleCnt="0"/>
      <dgm:spPr/>
    </dgm:pt>
    <dgm:pt modelId="{09B2E5F0-8DE6-46FE-9F33-B0C89C52367B}" type="pres">
      <dgm:prSet presAssocID="{7C8C4ECC-4800-4906-898F-0DF609A33ACB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950B4FD-685F-41D0-B321-72F7AA317C63}" type="pres">
      <dgm:prSet presAssocID="{7C8C4ECC-4800-4906-898F-0DF609A33ACB}" presName="rootConnector" presStyleLbl="node2" presStyleIdx="5" presStyleCnt="6"/>
      <dgm:spPr/>
      <dgm:t>
        <a:bodyPr/>
        <a:lstStyle/>
        <a:p>
          <a:endParaRPr lang="en-GB"/>
        </a:p>
      </dgm:t>
    </dgm:pt>
    <dgm:pt modelId="{743DDC32-F345-4230-8470-FFF13DD66889}" type="pres">
      <dgm:prSet presAssocID="{7C8C4ECC-4800-4906-898F-0DF609A33ACB}" presName="hierChild4" presStyleCnt="0"/>
      <dgm:spPr/>
    </dgm:pt>
    <dgm:pt modelId="{0CBA174B-5006-4A45-BF59-2C34CCBB8321}" type="pres">
      <dgm:prSet presAssocID="{9BE416F8-F6EE-4A84-B58D-D175F6A968D3}" presName="Name37" presStyleLbl="parChTrans1D3" presStyleIdx="11" presStyleCnt="14"/>
      <dgm:spPr/>
      <dgm:t>
        <a:bodyPr/>
        <a:lstStyle/>
        <a:p>
          <a:endParaRPr lang="en-GB"/>
        </a:p>
      </dgm:t>
    </dgm:pt>
    <dgm:pt modelId="{EA40A671-BFCB-4EDE-8200-A3DE7EEE0594}" type="pres">
      <dgm:prSet presAssocID="{D927FE35-746F-4395-99FA-5B2477B4CD1F}" presName="hierRoot2" presStyleCnt="0">
        <dgm:presLayoutVars>
          <dgm:hierBranch val="init"/>
        </dgm:presLayoutVars>
      </dgm:prSet>
      <dgm:spPr/>
    </dgm:pt>
    <dgm:pt modelId="{4DF2ADB3-6F22-4B86-9671-CF4EC2E02852}" type="pres">
      <dgm:prSet presAssocID="{D927FE35-746F-4395-99FA-5B2477B4CD1F}" presName="rootComposite" presStyleCnt="0"/>
      <dgm:spPr/>
    </dgm:pt>
    <dgm:pt modelId="{979F6857-B0FF-4F56-97DD-BA2D89947DBC}" type="pres">
      <dgm:prSet presAssocID="{D927FE35-746F-4395-99FA-5B2477B4CD1F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80384F6-76D2-429E-BDEB-EDA1C0FD8A06}" type="pres">
      <dgm:prSet presAssocID="{D927FE35-746F-4395-99FA-5B2477B4CD1F}" presName="rootConnector" presStyleLbl="node3" presStyleIdx="11" presStyleCnt="14"/>
      <dgm:spPr/>
      <dgm:t>
        <a:bodyPr/>
        <a:lstStyle/>
        <a:p>
          <a:endParaRPr lang="en-GB"/>
        </a:p>
      </dgm:t>
    </dgm:pt>
    <dgm:pt modelId="{09003746-F781-480E-BE7D-4EB45B70B09C}" type="pres">
      <dgm:prSet presAssocID="{D927FE35-746F-4395-99FA-5B2477B4CD1F}" presName="hierChild4" presStyleCnt="0"/>
      <dgm:spPr/>
    </dgm:pt>
    <dgm:pt modelId="{98F5234E-2777-4957-A22A-2D2B28563EF9}" type="pres">
      <dgm:prSet presAssocID="{D927FE35-746F-4395-99FA-5B2477B4CD1F}" presName="hierChild5" presStyleCnt="0"/>
      <dgm:spPr/>
    </dgm:pt>
    <dgm:pt modelId="{620EE7B2-0FC1-4C0B-9F9F-DEE31A69520A}" type="pres">
      <dgm:prSet presAssocID="{C6891792-1328-4225-97F9-DC1E8E583FF8}" presName="Name37" presStyleLbl="parChTrans1D3" presStyleIdx="12" presStyleCnt="14"/>
      <dgm:spPr/>
      <dgm:t>
        <a:bodyPr/>
        <a:lstStyle/>
        <a:p>
          <a:endParaRPr lang="en-GB"/>
        </a:p>
      </dgm:t>
    </dgm:pt>
    <dgm:pt modelId="{EF15637E-FEB4-4BD6-99D1-E58B09101E3E}" type="pres">
      <dgm:prSet presAssocID="{62DF12AB-608D-4391-A3D1-46495BA29E47}" presName="hierRoot2" presStyleCnt="0">
        <dgm:presLayoutVars>
          <dgm:hierBranch val="init"/>
        </dgm:presLayoutVars>
      </dgm:prSet>
      <dgm:spPr/>
    </dgm:pt>
    <dgm:pt modelId="{A2B17A85-8791-4730-9606-0A3C48F54B46}" type="pres">
      <dgm:prSet presAssocID="{62DF12AB-608D-4391-A3D1-46495BA29E47}" presName="rootComposite" presStyleCnt="0"/>
      <dgm:spPr/>
    </dgm:pt>
    <dgm:pt modelId="{39454A0E-0E76-4E41-AAEA-383268B4557D}" type="pres">
      <dgm:prSet presAssocID="{62DF12AB-608D-4391-A3D1-46495BA29E47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DB8F1AE-9694-42FA-A7C8-9D87381367A0}" type="pres">
      <dgm:prSet presAssocID="{62DF12AB-608D-4391-A3D1-46495BA29E47}" presName="rootConnector" presStyleLbl="node3" presStyleIdx="12" presStyleCnt="14"/>
      <dgm:spPr/>
      <dgm:t>
        <a:bodyPr/>
        <a:lstStyle/>
        <a:p>
          <a:endParaRPr lang="en-GB"/>
        </a:p>
      </dgm:t>
    </dgm:pt>
    <dgm:pt modelId="{3B6CAFFE-706E-493F-B906-7C5B37751228}" type="pres">
      <dgm:prSet presAssocID="{62DF12AB-608D-4391-A3D1-46495BA29E47}" presName="hierChild4" presStyleCnt="0"/>
      <dgm:spPr/>
    </dgm:pt>
    <dgm:pt modelId="{E1D44B27-ABE1-412F-9616-B7A80E684919}" type="pres">
      <dgm:prSet presAssocID="{62DF12AB-608D-4391-A3D1-46495BA29E47}" presName="hierChild5" presStyleCnt="0"/>
      <dgm:spPr/>
    </dgm:pt>
    <dgm:pt modelId="{E8D0DC93-1944-4363-93EA-66CCD2694D86}" type="pres">
      <dgm:prSet presAssocID="{506C7CE1-4FDB-4DFB-B2B4-7C81842F915C}" presName="Name37" presStyleLbl="parChTrans1D3" presStyleIdx="13" presStyleCnt="14"/>
      <dgm:spPr/>
      <dgm:t>
        <a:bodyPr/>
        <a:lstStyle/>
        <a:p>
          <a:endParaRPr lang="en-GB"/>
        </a:p>
      </dgm:t>
    </dgm:pt>
    <dgm:pt modelId="{BF533431-4DCB-4D29-9C2D-76B08931559A}" type="pres">
      <dgm:prSet presAssocID="{748F8D7C-2C88-4FBD-8C7F-CEF60DAF390D}" presName="hierRoot2" presStyleCnt="0">
        <dgm:presLayoutVars>
          <dgm:hierBranch val="init"/>
        </dgm:presLayoutVars>
      </dgm:prSet>
      <dgm:spPr/>
    </dgm:pt>
    <dgm:pt modelId="{8BA94AEB-48D5-4F28-AB02-04B1AB2C7E56}" type="pres">
      <dgm:prSet presAssocID="{748F8D7C-2C88-4FBD-8C7F-CEF60DAF390D}" presName="rootComposite" presStyleCnt="0"/>
      <dgm:spPr/>
    </dgm:pt>
    <dgm:pt modelId="{39CED578-2553-4205-A411-BAB01CA61FBF}" type="pres">
      <dgm:prSet presAssocID="{748F8D7C-2C88-4FBD-8C7F-CEF60DAF390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69AEF3B-0229-4900-9DE6-6202563A4E85}" type="pres">
      <dgm:prSet presAssocID="{748F8D7C-2C88-4FBD-8C7F-CEF60DAF390D}" presName="rootConnector" presStyleLbl="node3" presStyleIdx="13" presStyleCnt="14"/>
      <dgm:spPr/>
      <dgm:t>
        <a:bodyPr/>
        <a:lstStyle/>
        <a:p>
          <a:endParaRPr lang="en-GB"/>
        </a:p>
      </dgm:t>
    </dgm:pt>
    <dgm:pt modelId="{73A9F47D-631D-4A56-8D77-A90C349A7043}" type="pres">
      <dgm:prSet presAssocID="{748F8D7C-2C88-4FBD-8C7F-CEF60DAF390D}" presName="hierChild4" presStyleCnt="0"/>
      <dgm:spPr/>
    </dgm:pt>
    <dgm:pt modelId="{BC519B4D-0BC7-4935-AAD4-607F3193760A}" type="pres">
      <dgm:prSet presAssocID="{748F8D7C-2C88-4FBD-8C7F-CEF60DAF390D}" presName="hierChild5" presStyleCnt="0"/>
      <dgm:spPr/>
    </dgm:pt>
    <dgm:pt modelId="{09CE121D-526B-48E9-A8CA-67436165D2A6}" type="pres">
      <dgm:prSet presAssocID="{7C8C4ECC-4800-4906-898F-0DF609A33ACB}" presName="hierChild5" presStyleCnt="0"/>
      <dgm:spPr/>
    </dgm:pt>
    <dgm:pt modelId="{AE2F1A97-4CC6-4375-9096-0551D1063615}" type="pres">
      <dgm:prSet presAssocID="{84DD61DF-1E1F-4639-8B5E-E648B1BB9C94}" presName="hierChild3" presStyleCnt="0"/>
      <dgm:spPr/>
    </dgm:pt>
  </dgm:ptLst>
  <dgm:cxnLst>
    <dgm:cxn modelId="{DCF0C37A-5525-4AD5-A296-E56575750C60}" type="presOf" srcId="{38FE6C2A-2DD7-41F3-99E2-17E8F0DCE8C8}" destId="{13417B67-46E6-42DD-A772-5DCEBA7BD0C3}" srcOrd="1" destOrd="0" presId="urn:microsoft.com/office/officeart/2005/8/layout/orgChart1"/>
    <dgm:cxn modelId="{73E897C2-9462-41D8-8789-40BC482942B5}" type="presOf" srcId="{90C6F098-E540-4071-9208-0F30DA2E3288}" destId="{BEB2EF40-7DA5-4B1B-92CC-F520754DA38F}" srcOrd="1" destOrd="0" presId="urn:microsoft.com/office/officeart/2005/8/layout/orgChart1"/>
    <dgm:cxn modelId="{B86F287E-8D8D-4113-B916-3B6C35D0C4F7}" type="presOf" srcId="{FF6422BC-9AEF-47DA-9B6A-BB06A2936617}" destId="{8494D75F-2676-4418-A267-DF3322D0BE0D}" srcOrd="1" destOrd="0" presId="urn:microsoft.com/office/officeart/2005/8/layout/orgChart1"/>
    <dgm:cxn modelId="{25F56564-E74D-4EA4-9C8F-A83D9753E67D}" type="presOf" srcId="{39CB96FC-EF54-4D8A-80FA-B5465ADA9373}" destId="{0FCCD64A-D8DA-4FDC-9998-2C86839392A6}" srcOrd="1" destOrd="0" presId="urn:microsoft.com/office/officeart/2005/8/layout/orgChart1"/>
    <dgm:cxn modelId="{DD4E67DE-2C70-4783-B451-5203ED44F2D4}" srcId="{CCF12E23-45D1-4AEC-9D56-B78DBE7206FA}" destId="{38FE6C2A-2DD7-41F3-99E2-17E8F0DCE8C8}" srcOrd="0" destOrd="0" parTransId="{6ED352E9-297C-4FF4-8CE7-C86FDADF1C15}" sibTransId="{0F8CA4D2-D824-422A-B25A-1C81A4851B7E}"/>
    <dgm:cxn modelId="{F06C1CED-B5CB-47A8-BF41-19B9AFD7766C}" type="presOf" srcId="{39CB96FC-EF54-4D8A-80FA-B5465ADA9373}" destId="{7E5039D7-335C-4F5B-AD17-156F93FEE280}" srcOrd="0" destOrd="0" presId="urn:microsoft.com/office/officeart/2005/8/layout/orgChart1"/>
    <dgm:cxn modelId="{547EDB5A-C5D6-4D35-8BB6-02B87EBEB0E0}" type="presOf" srcId="{D7E4DD66-9476-4153-948C-9A7B8D9163D0}" destId="{C4F4BE20-ED8B-4F41-BAF9-5957B1C1EE26}" srcOrd="0" destOrd="0" presId="urn:microsoft.com/office/officeart/2005/8/layout/orgChart1"/>
    <dgm:cxn modelId="{F58E43CB-0267-4C66-9AE9-ED5858E0882F}" type="presOf" srcId="{1A50773C-BC84-40B8-BE9E-99196086CE21}" destId="{8DF2F206-5715-4C6D-9B80-6483DB9EB5BD}" srcOrd="0" destOrd="0" presId="urn:microsoft.com/office/officeart/2005/8/layout/orgChart1"/>
    <dgm:cxn modelId="{1269C5ED-B3BA-4171-917A-B65CD0EAC9EA}" type="presOf" srcId="{90C6F098-E540-4071-9208-0F30DA2E3288}" destId="{8F3FD3FB-3BB6-47A1-8888-58002B353263}" srcOrd="0" destOrd="0" presId="urn:microsoft.com/office/officeart/2005/8/layout/orgChart1"/>
    <dgm:cxn modelId="{B3A32C2B-F149-4A5E-A9A4-50F4AC68A075}" srcId="{46EE8E02-C427-43A0-9C32-F5A875A67E56}" destId="{90C6F098-E540-4071-9208-0F30DA2E3288}" srcOrd="0" destOrd="0" parTransId="{1FB4562F-7013-4C6D-BC57-6AB07A403CC0}" sibTransId="{1296D533-5B4A-462B-A373-14C4E88F4635}"/>
    <dgm:cxn modelId="{1E9AC11A-0B0C-4DE5-AFA3-E6D1C5EFB643}" srcId="{B9286217-F16B-4EDF-921C-027AD3118415}" destId="{39CB96FC-EF54-4D8A-80FA-B5465ADA9373}" srcOrd="1" destOrd="0" parTransId="{97AFDEE7-E888-4E77-A45F-9DB1018432E3}" sibTransId="{A5BC1EB6-A570-4B96-81B2-A7F18CF05D78}"/>
    <dgm:cxn modelId="{A446D00B-7B20-43BE-B42B-E6CCF31E6FCF}" type="presOf" srcId="{9054B467-39AC-42EC-B8FC-9CAAF5C29574}" destId="{6AABD78D-068E-4B85-A673-DAD90029E565}" srcOrd="0" destOrd="0" presId="urn:microsoft.com/office/officeart/2005/8/layout/orgChart1"/>
    <dgm:cxn modelId="{E20C485C-A60E-4CD3-966A-79CFA13C3C82}" type="presOf" srcId="{62DF12AB-608D-4391-A3D1-46495BA29E47}" destId="{9DB8F1AE-9694-42FA-A7C8-9D87381367A0}" srcOrd="1" destOrd="0" presId="urn:microsoft.com/office/officeart/2005/8/layout/orgChart1"/>
    <dgm:cxn modelId="{9ED58938-B9E7-46FD-853A-B147A5EBF106}" srcId="{46EE8E02-C427-43A0-9C32-F5A875A67E56}" destId="{C6D28323-4220-440E-BCDB-B3395DC93136}" srcOrd="3" destOrd="0" parTransId="{82B8CBFE-A299-4D39-8C92-5242CAB0E137}" sibTransId="{00C9659E-F7C9-4574-B5F4-B0543C4BCDC4}"/>
    <dgm:cxn modelId="{586B26C6-E8C2-4041-B20D-D5776B85A095}" type="presOf" srcId="{FF6422BC-9AEF-47DA-9B6A-BB06A2936617}" destId="{C81C81E8-EB99-4CE4-84F8-BC19545929D6}" srcOrd="0" destOrd="0" presId="urn:microsoft.com/office/officeart/2005/8/layout/orgChart1"/>
    <dgm:cxn modelId="{E879E1F6-E46D-4593-99ED-29FFBA488A61}" srcId="{541EBA3A-F552-4904-83DD-E1C7F5461AEC}" destId="{7D717972-DFEE-4DA6-B13F-ACFECE5FBADF}" srcOrd="1" destOrd="0" parTransId="{9054B467-39AC-42EC-B8FC-9CAAF5C29574}" sibTransId="{164ABD2A-30AC-4F29-AA5C-AB648BC9696F}"/>
    <dgm:cxn modelId="{D0BD4E32-317E-49D7-8A4A-2C9C6934910F}" type="presOf" srcId="{3C73BBDC-17F3-4D03-B005-F9152850E0BD}" destId="{5CFA9F6D-EE97-4643-9A6C-E83B25ED7843}" srcOrd="0" destOrd="0" presId="urn:microsoft.com/office/officeart/2005/8/layout/orgChart1"/>
    <dgm:cxn modelId="{385DAF4E-2539-4A90-9D97-56B0B6C1D92B}" type="presOf" srcId="{D927FE35-746F-4395-99FA-5B2477B4CD1F}" destId="{979F6857-B0FF-4F56-97DD-BA2D89947DBC}" srcOrd="0" destOrd="0" presId="urn:microsoft.com/office/officeart/2005/8/layout/orgChart1"/>
    <dgm:cxn modelId="{92318163-7022-4AFF-A208-B92AC7EC338B}" type="presOf" srcId="{DAD14D54-BE3A-4D1D-BC42-3D0AFA84D50A}" destId="{1D685E2C-2DBC-4D76-B919-D148E16A6BAF}" srcOrd="0" destOrd="0" presId="urn:microsoft.com/office/officeart/2005/8/layout/orgChart1"/>
    <dgm:cxn modelId="{474B89FA-FA15-4DEF-BF36-2A631E1067FF}" type="presOf" srcId="{3E3CE432-B04E-4AD8-9785-D075C09F1465}" destId="{FB193FF5-3E3D-4FA8-9BE4-F227FF1265EC}" srcOrd="0" destOrd="0" presId="urn:microsoft.com/office/officeart/2005/8/layout/orgChart1"/>
    <dgm:cxn modelId="{9B0FFDFC-432F-4EB7-9303-396511A93B07}" srcId="{B9286217-F16B-4EDF-921C-027AD3118415}" destId="{D89D1497-BE9B-4DEF-A297-4F02E604BC58}" srcOrd="0" destOrd="0" parTransId="{2902B3A1-C5C8-46E8-A433-813E93E980A4}" sibTransId="{0A5D413D-2F64-4A18-8E33-60BE9734E841}"/>
    <dgm:cxn modelId="{A3914480-D77A-4FA0-A442-B6C36B1D099D}" type="presOf" srcId="{748F8D7C-2C88-4FBD-8C7F-CEF60DAF390D}" destId="{E69AEF3B-0229-4900-9DE6-6202563A4E85}" srcOrd="1" destOrd="0" presId="urn:microsoft.com/office/officeart/2005/8/layout/orgChart1"/>
    <dgm:cxn modelId="{0868828F-7B37-44A7-9061-14CE7F2A5A41}" type="presOf" srcId="{506C7CE1-4FDB-4DFB-B2B4-7C81842F915C}" destId="{E8D0DC93-1944-4363-93EA-66CCD2694D86}" srcOrd="0" destOrd="0" presId="urn:microsoft.com/office/officeart/2005/8/layout/orgChart1"/>
    <dgm:cxn modelId="{8EF04146-9570-4724-B83D-5E3D6337617B}" type="presOf" srcId="{5A9020E3-6EA8-4209-99D6-4716AB6513EB}" destId="{13175D09-B427-493E-A17B-33A68D3CCD9B}" srcOrd="1" destOrd="0" presId="urn:microsoft.com/office/officeart/2005/8/layout/orgChart1"/>
    <dgm:cxn modelId="{8233FC9B-D06D-4D6E-A819-F352F11C89A2}" type="presOf" srcId="{7C8C4ECC-4800-4906-898F-0DF609A33ACB}" destId="{7950B4FD-685F-41D0-B321-72F7AA317C63}" srcOrd="1" destOrd="0" presId="urn:microsoft.com/office/officeart/2005/8/layout/orgChart1"/>
    <dgm:cxn modelId="{1AFF0E93-D60C-43FC-B57E-5DF0D18A7A97}" type="presOf" srcId="{748F8D7C-2C88-4FBD-8C7F-CEF60DAF390D}" destId="{39CED578-2553-4205-A411-BAB01CA61FBF}" srcOrd="0" destOrd="0" presId="urn:microsoft.com/office/officeart/2005/8/layout/orgChart1"/>
    <dgm:cxn modelId="{20ED4BC7-D1E1-4CCB-A94C-7FFB3D018077}" type="presOf" srcId="{C6D28323-4220-440E-BCDB-B3395DC93136}" destId="{81815932-4638-4A6E-9585-04FF7BF6DB41}" srcOrd="1" destOrd="0" presId="urn:microsoft.com/office/officeart/2005/8/layout/orgChart1"/>
    <dgm:cxn modelId="{F9355A28-47D8-4850-A73E-15CDCEB6A97C}" type="presOf" srcId="{DAD14D54-BE3A-4D1D-BC42-3D0AFA84D50A}" destId="{C0877A98-2708-4A4F-A370-E6F4240CBA14}" srcOrd="1" destOrd="0" presId="urn:microsoft.com/office/officeart/2005/8/layout/orgChart1"/>
    <dgm:cxn modelId="{EBD76C73-6EAB-4FFD-8BF5-805121155B36}" srcId="{84DD61DF-1E1F-4639-8B5E-E648B1BB9C94}" destId="{B9286217-F16B-4EDF-921C-027AD3118415}" srcOrd="2" destOrd="0" parTransId="{69F80D83-93EA-4DCB-9C1E-E2CF3C4A1826}" sibTransId="{B288F1A6-D930-4643-8265-8ABE84EC2802}"/>
    <dgm:cxn modelId="{3ABB9E69-48EA-46A1-A561-C875934B6ADC}" type="presOf" srcId="{321029B7-ADE6-4C69-B568-B739DDFD8453}" destId="{B004547C-BF3A-4CC0-97D9-ABB0C9869820}" srcOrd="0" destOrd="0" presId="urn:microsoft.com/office/officeart/2005/8/layout/orgChart1"/>
    <dgm:cxn modelId="{992EB52E-51C8-472A-AFE7-E6791F4DC98D}" type="presOf" srcId="{94F2DFFA-C798-4DF4-800F-231AB304B2BC}" destId="{AEF7C1D6-5F9F-4FBD-99C8-01C2468D3872}" srcOrd="0" destOrd="0" presId="urn:microsoft.com/office/officeart/2005/8/layout/orgChart1"/>
    <dgm:cxn modelId="{D6814241-2B7F-4C64-826F-EE867082D44B}" type="presOf" srcId="{82B8CBFE-A299-4D39-8C92-5242CAB0E137}" destId="{1A648856-7E76-4767-9ADD-BBC35E20277F}" srcOrd="0" destOrd="0" presId="urn:microsoft.com/office/officeart/2005/8/layout/orgChart1"/>
    <dgm:cxn modelId="{B145DAA9-B85A-4A67-9D8F-F604EA9A6345}" type="presOf" srcId="{38FE6C2A-2DD7-41F3-99E2-17E8F0DCE8C8}" destId="{90155AD8-3573-4DD2-8923-AD4FF9933B29}" srcOrd="0" destOrd="0" presId="urn:microsoft.com/office/officeart/2005/8/layout/orgChart1"/>
    <dgm:cxn modelId="{A9500087-9804-4923-AB19-D9C7D530D6BF}" type="presOf" srcId="{CCF12E23-45D1-4AEC-9D56-B78DBE7206FA}" destId="{45AC19F2-8B9D-4948-9A77-219378F274E0}" srcOrd="0" destOrd="0" presId="urn:microsoft.com/office/officeart/2005/8/layout/orgChart1"/>
    <dgm:cxn modelId="{F04F1833-30C9-4DA5-9E7C-02BDED37DB36}" type="presOf" srcId="{84DD61DF-1E1F-4639-8B5E-E648B1BB9C94}" destId="{471D3ADA-EE71-4A63-9149-7AD0CBC3690C}" srcOrd="0" destOrd="0" presId="urn:microsoft.com/office/officeart/2005/8/layout/orgChart1"/>
    <dgm:cxn modelId="{9930F73E-5636-4D65-BC2A-FD7C4E072179}" type="presOf" srcId="{CCF12E23-45D1-4AEC-9D56-B78DBE7206FA}" destId="{979DB581-0420-48DB-A3CB-BD5F2778A4B1}" srcOrd="1" destOrd="0" presId="urn:microsoft.com/office/officeart/2005/8/layout/orgChart1"/>
    <dgm:cxn modelId="{C699BBD1-298D-4E8C-8B40-059A7672605B}" type="presOf" srcId="{5A9020E3-6EA8-4209-99D6-4716AB6513EB}" destId="{22F261E9-7400-4EB6-8BB9-DAC375E71072}" srcOrd="0" destOrd="0" presId="urn:microsoft.com/office/officeart/2005/8/layout/orgChart1"/>
    <dgm:cxn modelId="{9D969673-1F3D-4F93-AC54-025B802DE435}" srcId="{7C8C4ECC-4800-4906-898F-0DF609A33ACB}" destId="{748F8D7C-2C88-4FBD-8C7F-CEF60DAF390D}" srcOrd="2" destOrd="0" parTransId="{506C7CE1-4FDB-4DFB-B2B4-7C81842F915C}" sibTransId="{BB74E581-3781-44C6-8243-0E343CBC5286}"/>
    <dgm:cxn modelId="{37986B63-9054-4574-9460-648C7E1CDCAD}" type="presOf" srcId="{B9286217-F16B-4EDF-921C-027AD3118415}" destId="{2D81545F-BABC-49CE-B184-09282914359E}" srcOrd="1" destOrd="0" presId="urn:microsoft.com/office/officeart/2005/8/layout/orgChart1"/>
    <dgm:cxn modelId="{9BC94366-0A3B-4A07-AA46-30DE7C21C72F}" type="presOf" srcId="{97AFDEE7-E888-4E77-A45F-9DB1018432E3}" destId="{DFCAC9AE-7B38-45FB-B979-1553CA0A703C}" srcOrd="0" destOrd="0" presId="urn:microsoft.com/office/officeart/2005/8/layout/orgChart1"/>
    <dgm:cxn modelId="{40E7AF1F-D1FD-430A-864A-E727FF0D90BB}" type="presOf" srcId="{541EBA3A-F552-4904-83DD-E1C7F5461AEC}" destId="{C48EAC28-0602-482D-A2DE-021C0E0ADEE0}" srcOrd="1" destOrd="0" presId="urn:microsoft.com/office/officeart/2005/8/layout/orgChart1"/>
    <dgm:cxn modelId="{2D3CAE0D-E5C2-4CA7-8C8A-BC9D49DBDD67}" type="presOf" srcId="{C6891792-1328-4225-97F9-DC1E8E583FF8}" destId="{620EE7B2-0FC1-4C0B-9F9F-DEE31A69520A}" srcOrd="0" destOrd="0" presId="urn:microsoft.com/office/officeart/2005/8/layout/orgChart1"/>
    <dgm:cxn modelId="{E1D3D179-EE52-4756-99CF-D154FBC8EC70}" type="presOf" srcId="{5B9000FE-4455-44F9-BC48-8CB91B92E4C2}" destId="{1B95EBC2-B5F2-49C9-B602-3330AC23E6C9}" srcOrd="0" destOrd="0" presId="urn:microsoft.com/office/officeart/2005/8/layout/orgChart1"/>
    <dgm:cxn modelId="{BBCD302B-A037-4CAE-A365-E4F898149B10}" type="presOf" srcId="{D89D1497-BE9B-4DEF-A297-4F02E604BC58}" destId="{706EB1B5-013B-45DA-9862-3A5DEC3A9645}" srcOrd="1" destOrd="0" presId="urn:microsoft.com/office/officeart/2005/8/layout/orgChart1"/>
    <dgm:cxn modelId="{E2550059-AA17-4450-BA74-C42C1E6C2259}" srcId="{84DD61DF-1E1F-4639-8B5E-E648B1BB9C94}" destId="{DAD14D54-BE3A-4D1D-BC42-3D0AFA84D50A}" srcOrd="4" destOrd="0" parTransId="{788791CB-5694-401F-9DF1-2CC7F1B46F6A}" sibTransId="{970067DA-E8EC-4D4A-9420-5D4169CA7616}"/>
    <dgm:cxn modelId="{70E21ECD-5CB0-446A-A0AB-FB14E5214B7D}" type="presOf" srcId="{788791CB-5694-401F-9DF1-2CC7F1B46F6A}" destId="{634A8547-B8E5-48EB-89E0-05AC6AC23E2B}" srcOrd="0" destOrd="0" presId="urn:microsoft.com/office/officeart/2005/8/layout/orgChart1"/>
    <dgm:cxn modelId="{A23A49AB-5FF9-4FAD-9F4A-C3EA47524B7F}" type="presOf" srcId="{A97B41E3-F389-4DBB-A0D3-D1B31E5F3025}" destId="{94829C91-A178-4256-8B71-81B07A7AE91B}" srcOrd="0" destOrd="0" presId="urn:microsoft.com/office/officeart/2005/8/layout/orgChart1"/>
    <dgm:cxn modelId="{089DF602-1BFA-4FE4-B7D1-B1DFD310C458}" srcId="{541EBA3A-F552-4904-83DD-E1C7F5461AEC}" destId="{E0C80567-A94A-4877-B23F-5BFBED18CF73}" srcOrd="0" destOrd="0" parTransId="{5B9000FE-4455-44F9-BC48-8CB91B92E4C2}" sibTransId="{07354D41-161F-4B74-A9B8-AAB688B73765}"/>
    <dgm:cxn modelId="{15F9ED3F-0D0E-49D1-B4D5-E804C797613F}" type="presOf" srcId="{7C8C4ECC-4800-4906-898F-0DF609A33ACB}" destId="{09B2E5F0-8DE6-46FE-9F33-B0C89C52367B}" srcOrd="0" destOrd="0" presId="urn:microsoft.com/office/officeart/2005/8/layout/orgChart1"/>
    <dgm:cxn modelId="{805978EC-DB26-46D7-9483-2486593427C1}" type="presOf" srcId="{9BE416F8-F6EE-4A84-B58D-D175F6A968D3}" destId="{0CBA174B-5006-4A45-BF59-2C34CCBB8321}" srcOrd="0" destOrd="0" presId="urn:microsoft.com/office/officeart/2005/8/layout/orgChart1"/>
    <dgm:cxn modelId="{CBF2063C-AF59-4CC5-95A0-19DDE1B4EC8C}" type="presOf" srcId="{D89D1497-BE9B-4DEF-A297-4F02E604BC58}" destId="{8FFC9755-03DD-413B-9B59-1C2D8A91197C}" srcOrd="0" destOrd="0" presId="urn:microsoft.com/office/officeart/2005/8/layout/orgChart1"/>
    <dgm:cxn modelId="{64196B85-0E57-4BDD-A230-C42365D86D11}" type="presOf" srcId="{7D717972-DFEE-4DA6-B13F-ACFECE5FBADF}" destId="{174788C1-1555-4F89-A8C7-82DA67E1E8FE}" srcOrd="0" destOrd="0" presId="urn:microsoft.com/office/officeart/2005/8/layout/orgChart1"/>
    <dgm:cxn modelId="{1F133DAC-A432-4AF0-8F69-AC9445F241A4}" srcId="{84DD61DF-1E1F-4639-8B5E-E648B1BB9C94}" destId="{541EBA3A-F552-4904-83DD-E1C7F5461AEC}" srcOrd="1" destOrd="0" parTransId="{D7E4DD66-9476-4153-948C-9A7B8D9163D0}" sibTransId="{F7D72487-63F5-4484-BB87-19E1852B746E}"/>
    <dgm:cxn modelId="{8618974C-7787-4BA3-A4DF-33BDF7FAB572}" type="presOf" srcId="{B8DDF9C4-7B78-47A6-B30F-8481660CAD65}" destId="{18478807-E3C6-45DD-A354-ECE02798504D}" srcOrd="0" destOrd="0" presId="urn:microsoft.com/office/officeart/2005/8/layout/orgChart1"/>
    <dgm:cxn modelId="{6CE47029-B42B-4975-9211-BBE6823962DC}" srcId="{CCF12E23-45D1-4AEC-9D56-B78DBE7206FA}" destId="{5A9020E3-6EA8-4209-99D6-4716AB6513EB}" srcOrd="1" destOrd="0" parTransId="{A59ADE28-5180-4936-9FAF-56DEAAF4C88F}" sibTransId="{63F1A0A7-BE3F-42F2-A448-23B5F32ACD92}"/>
    <dgm:cxn modelId="{7E38E446-D706-4E3E-9D3B-5203AF55D649}" type="presOf" srcId="{1A50773C-BC84-40B8-BE9E-99196086CE21}" destId="{13710F3F-9369-4B8A-8972-05A31723EF46}" srcOrd="1" destOrd="0" presId="urn:microsoft.com/office/officeart/2005/8/layout/orgChart1"/>
    <dgm:cxn modelId="{C7BF77EF-34D5-4DDE-AE7E-D5861FA55459}" srcId="{7C8C4ECC-4800-4906-898F-0DF609A33ACB}" destId="{62DF12AB-608D-4391-A3D1-46495BA29E47}" srcOrd="1" destOrd="0" parTransId="{C6891792-1328-4225-97F9-DC1E8E583FF8}" sibTransId="{DA51BD5C-6256-444E-90D5-451DCA8244E1}"/>
    <dgm:cxn modelId="{169EB652-5FF3-4922-B85D-878480F069F7}" type="presOf" srcId="{84DD61DF-1E1F-4639-8B5E-E648B1BB9C94}" destId="{E6B871B9-1FCF-4FFD-8A6A-45EBC101DE3E}" srcOrd="1" destOrd="0" presId="urn:microsoft.com/office/officeart/2005/8/layout/orgChart1"/>
    <dgm:cxn modelId="{CEEFC23B-EE29-4688-8673-DEB55C0DAFC8}" type="presOf" srcId="{E0C80567-A94A-4877-B23F-5BFBED18CF73}" destId="{281DB080-B173-483C-9F2E-EDE8DD754C15}" srcOrd="1" destOrd="0" presId="urn:microsoft.com/office/officeart/2005/8/layout/orgChart1"/>
    <dgm:cxn modelId="{50B6A67B-7005-4531-A2F0-7AC1AE8C261F}" type="presOf" srcId="{B9286217-F16B-4EDF-921C-027AD3118415}" destId="{1FF893D3-3A7B-46D7-9FF9-8ED1927E692B}" srcOrd="0" destOrd="0" presId="urn:microsoft.com/office/officeart/2005/8/layout/orgChart1"/>
    <dgm:cxn modelId="{14EE16E8-6A1B-403F-96DD-35519FB1798F}" type="presOf" srcId="{D927FE35-746F-4395-99FA-5B2477B4CD1F}" destId="{380384F6-76D2-429E-BDEB-EDA1C0FD8A06}" srcOrd="1" destOrd="0" presId="urn:microsoft.com/office/officeart/2005/8/layout/orgChart1"/>
    <dgm:cxn modelId="{6F15750C-99B2-458A-823B-5E6DD147EE0F}" type="presOf" srcId="{A97B41E3-F389-4DBB-A0D3-D1B31E5F3025}" destId="{7267C0FB-47F3-430E-9C77-0C3A5A8C24DB}" srcOrd="1" destOrd="0" presId="urn:microsoft.com/office/officeart/2005/8/layout/orgChart1"/>
    <dgm:cxn modelId="{2BF97DD8-AD02-4A3D-8D50-2B6B36BCED58}" srcId="{46EE8E02-C427-43A0-9C32-F5A875A67E56}" destId="{A97B41E3-F389-4DBB-A0D3-D1B31E5F3025}" srcOrd="2" destOrd="0" parTransId="{94F2DFFA-C798-4DF4-800F-231AB304B2BC}" sibTransId="{E39C9097-4016-4684-932C-F49BEC5C61B6}"/>
    <dgm:cxn modelId="{067EADA0-50C2-44DC-A9F2-1B3DEF61F9C0}" srcId="{84DD61DF-1E1F-4639-8B5E-E648B1BB9C94}" destId="{7C8C4ECC-4800-4906-898F-0DF609A33ACB}" srcOrd="5" destOrd="0" parTransId="{3C73BBDC-17F3-4D03-B005-F9152850E0BD}" sibTransId="{C03B3B56-DF6A-4104-B54D-7D8726E49DD4}"/>
    <dgm:cxn modelId="{174878DE-0FAD-4DA4-9B01-0CB9B348D853}" type="presOf" srcId="{79190530-20B8-4B12-B65C-4C38DC766DB3}" destId="{25DF67BC-16D6-412B-8FEA-35A3F36FFC45}" srcOrd="0" destOrd="0" presId="urn:microsoft.com/office/officeart/2005/8/layout/orgChart1"/>
    <dgm:cxn modelId="{6C6749E7-6DE2-44CC-9C59-2841C0A517F6}" type="presOf" srcId="{1FB4562F-7013-4C6D-BC57-6AB07A403CC0}" destId="{3010BCB1-B212-45CB-8F7D-17D5A74C6A36}" srcOrd="0" destOrd="0" presId="urn:microsoft.com/office/officeart/2005/8/layout/orgChart1"/>
    <dgm:cxn modelId="{D2106595-00EF-4709-BEA8-72EAEADBE10F}" type="presOf" srcId="{69F80D83-93EA-4DCB-9C1E-E2CF3C4A1826}" destId="{3FB485B3-EF5B-4E12-89BC-824E7E28C398}" srcOrd="0" destOrd="0" presId="urn:microsoft.com/office/officeart/2005/8/layout/orgChart1"/>
    <dgm:cxn modelId="{29FB5C31-ADDF-4589-BA2E-0AF556461540}" type="presOf" srcId="{62DF12AB-608D-4391-A3D1-46495BA29E47}" destId="{39454A0E-0E76-4E41-AAEA-383268B4557D}" srcOrd="0" destOrd="0" presId="urn:microsoft.com/office/officeart/2005/8/layout/orgChart1"/>
    <dgm:cxn modelId="{EBC5880D-10F8-4F30-B03A-87A67FE3399D}" type="presOf" srcId="{46EE8E02-C427-43A0-9C32-F5A875A67E56}" destId="{FF151EC4-6477-4F96-889E-18C9C7FFB63D}" srcOrd="0" destOrd="0" presId="urn:microsoft.com/office/officeart/2005/8/layout/orgChart1"/>
    <dgm:cxn modelId="{A5605D8A-C4B3-46C7-92B8-756DF4394830}" srcId="{46EE8E02-C427-43A0-9C32-F5A875A67E56}" destId="{1A50773C-BC84-40B8-BE9E-99196086CE21}" srcOrd="1" destOrd="0" parTransId="{321029B7-ADE6-4C69-B568-B739DDFD8453}" sibTransId="{110E65C8-AB19-4422-A6E0-F95C3750B6E0}"/>
    <dgm:cxn modelId="{D01B739C-22C4-4BC8-B155-5F7A7A5BA17C}" type="presOf" srcId="{0560D32D-8777-4A49-A5BD-33124C8E784F}" destId="{2014E215-1FEC-4086-9176-5D89EA0DF1A9}" srcOrd="0" destOrd="0" presId="urn:microsoft.com/office/officeart/2005/8/layout/orgChart1"/>
    <dgm:cxn modelId="{8B6380BC-F4F3-4E8C-A2C5-ED057F5154AC}" srcId="{541EBA3A-F552-4904-83DD-E1C7F5461AEC}" destId="{FF6422BC-9AEF-47DA-9B6A-BB06A2936617}" srcOrd="2" destOrd="0" parTransId="{79190530-20B8-4B12-B65C-4C38DC766DB3}" sibTransId="{B986D82A-2E89-4A75-B8AE-CF4EC241F838}"/>
    <dgm:cxn modelId="{1C3F7641-31D8-47A6-A935-8D39A6886985}" srcId="{3E3CE432-B04E-4AD8-9785-D075C09F1465}" destId="{84DD61DF-1E1F-4639-8B5E-E648B1BB9C94}" srcOrd="0" destOrd="0" parTransId="{026DCCC8-E7F9-4A94-BF4E-45F44A22597D}" sibTransId="{DD156180-CA48-4287-81F2-DC5F6A90AEF4}"/>
    <dgm:cxn modelId="{534C591D-47F1-480A-80F4-3BF235189B16}" type="presOf" srcId="{7D717972-DFEE-4DA6-B13F-ACFECE5FBADF}" destId="{6B17E3CC-BD82-4CB7-86AE-617AB70492DB}" srcOrd="1" destOrd="0" presId="urn:microsoft.com/office/officeart/2005/8/layout/orgChart1"/>
    <dgm:cxn modelId="{04F8AF3C-D4F2-4448-8A3E-C4CCFBE39AAE}" type="presOf" srcId="{E0C80567-A94A-4877-B23F-5BFBED18CF73}" destId="{897508C8-EF18-423E-B54C-350856C0B2AF}" srcOrd="0" destOrd="0" presId="urn:microsoft.com/office/officeart/2005/8/layout/orgChart1"/>
    <dgm:cxn modelId="{D15D246A-AE15-4BEC-87A1-72F50EC7014C}" srcId="{84DD61DF-1E1F-4639-8B5E-E648B1BB9C94}" destId="{46EE8E02-C427-43A0-9C32-F5A875A67E56}" srcOrd="0" destOrd="0" parTransId="{B8DDF9C4-7B78-47A6-B30F-8481660CAD65}" sibTransId="{174B30D0-1ADA-466C-BBC2-6E291D869B92}"/>
    <dgm:cxn modelId="{8B3C3953-0821-41C6-AB82-58FECA502D3A}" type="presOf" srcId="{A59ADE28-5180-4936-9FAF-56DEAAF4C88F}" destId="{0A3C48D9-ED76-4CA7-A2EA-A904DC3D9803}" srcOrd="0" destOrd="0" presId="urn:microsoft.com/office/officeart/2005/8/layout/orgChart1"/>
    <dgm:cxn modelId="{A555F635-5AE8-4EF7-957D-C5BE6FE50580}" srcId="{7C8C4ECC-4800-4906-898F-0DF609A33ACB}" destId="{D927FE35-746F-4395-99FA-5B2477B4CD1F}" srcOrd="0" destOrd="0" parTransId="{9BE416F8-F6EE-4A84-B58D-D175F6A968D3}" sibTransId="{E4430F8A-693A-4A85-B7EC-1FCE7C95F132}"/>
    <dgm:cxn modelId="{23E5B9B9-C6CD-4825-AB99-FE8EE14ABD65}" type="presOf" srcId="{2902B3A1-C5C8-46E8-A433-813E93E980A4}" destId="{44099570-A13A-486B-A5F5-468BB8196BC7}" srcOrd="0" destOrd="0" presId="urn:microsoft.com/office/officeart/2005/8/layout/orgChart1"/>
    <dgm:cxn modelId="{11328C1C-D516-44B0-974F-A73B34C14913}" type="presOf" srcId="{46EE8E02-C427-43A0-9C32-F5A875A67E56}" destId="{CADB450C-2E0F-4417-A223-F71BDFB50B43}" srcOrd="1" destOrd="0" presId="urn:microsoft.com/office/officeart/2005/8/layout/orgChart1"/>
    <dgm:cxn modelId="{16C38144-D977-44BE-909D-CD0BBE94DC92}" type="presOf" srcId="{6ED352E9-297C-4FF4-8CE7-C86FDADF1C15}" destId="{3D0405FD-F80F-484E-89E8-34219A075A85}" srcOrd="0" destOrd="0" presId="urn:microsoft.com/office/officeart/2005/8/layout/orgChart1"/>
    <dgm:cxn modelId="{214EA455-C9C4-4182-B68B-F18A80856736}" srcId="{84DD61DF-1E1F-4639-8B5E-E648B1BB9C94}" destId="{CCF12E23-45D1-4AEC-9D56-B78DBE7206FA}" srcOrd="3" destOrd="0" parTransId="{0560D32D-8777-4A49-A5BD-33124C8E784F}" sibTransId="{0CC8D249-5620-4632-8038-91C5DDF0D592}"/>
    <dgm:cxn modelId="{76E3D33A-7E10-4642-A476-FC144CB3D8BA}" type="presOf" srcId="{C6D28323-4220-440E-BCDB-B3395DC93136}" destId="{24562942-58F1-4D11-B06F-A2E7CC72958F}" srcOrd="0" destOrd="0" presId="urn:microsoft.com/office/officeart/2005/8/layout/orgChart1"/>
    <dgm:cxn modelId="{2229DD67-B654-4EB1-AD47-42A6EF49BD70}" type="presOf" srcId="{541EBA3A-F552-4904-83DD-E1C7F5461AEC}" destId="{97828E7F-7A6E-4717-A459-1E2C92D438D5}" srcOrd="0" destOrd="0" presId="urn:microsoft.com/office/officeart/2005/8/layout/orgChart1"/>
    <dgm:cxn modelId="{6DF2C6B9-61F7-4C98-8AAC-9E98681EAA30}" type="presParOf" srcId="{FB193FF5-3E3D-4FA8-9BE4-F227FF1265EC}" destId="{37D84A2E-C67E-4A14-B7B3-6F9FC6A59E71}" srcOrd="0" destOrd="0" presId="urn:microsoft.com/office/officeart/2005/8/layout/orgChart1"/>
    <dgm:cxn modelId="{1CFDFAC2-61E5-4329-9074-1450E0DAF84F}" type="presParOf" srcId="{37D84A2E-C67E-4A14-B7B3-6F9FC6A59E71}" destId="{7D6A812C-34C7-435F-99BE-0BDC935ED2B1}" srcOrd="0" destOrd="0" presId="urn:microsoft.com/office/officeart/2005/8/layout/orgChart1"/>
    <dgm:cxn modelId="{5917B427-8CEF-47DF-8C30-18E0B365A7D9}" type="presParOf" srcId="{7D6A812C-34C7-435F-99BE-0BDC935ED2B1}" destId="{471D3ADA-EE71-4A63-9149-7AD0CBC3690C}" srcOrd="0" destOrd="0" presId="urn:microsoft.com/office/officeart/2005/8/layout/orgChart1"/>
    <dgm:cxn modelId="{D3F6F8E8-7D0B-4C89-AFD5-014D7A10DC31}" type="presParOf" srcId="{7D6A812C-34C7-435F-99BE-0BDC935ED2B1}" destId="{E6B871B9-1FCF-4FFD-8A6A-45EBC101DE3E}" srcOrd="1" destOrd="0" presId="urn:microsoft.com/office/officeart/2005/8/layout/orgChart1"/>
    <dgm:cxn modelId="{783CB476-AD7C-42F8-AE80-D7B2C959F339}" type="presParOf" srcId="{37D84A2E-C67E-4A14-B7B3-6F9FC6A59E71}" destId="{B7FEE55D-4C59-4810-85D6-B98827742180}" srcOrd="1" destOrd="0" presId="urn:microsoft.com/office/officeart/2005/8/layout/orgChart1"/>
    <dgm:cxn modelId="{4372E8EA-05C6-4A87-A419-E509F8D30F2C}" type="presParOf" srcId="{B7FEE55D-4C59-4810-85D6-B98827742180}" destId="{18478807-E3C6-45DD-A354-ECE02798504D}" srcOrd="0" destOrd="0" presId="urn:microsoft.com/office/officeart/2005/8/layout/orgChart1"/>
    <dgm:cxn modelId="{F83AC2D6-68F4-432D-BD7E-4A1E9E861181}" type="presParOf" srcId="{B7FEE55D-4C59-4810-85D6-B98827742180}" destId="{FB7E4AEE-D693-4CB5-801E-513401EA308A}" srcOrd="1" destOrd="0" presId="urn:microsoft.com/office/officeart/2005/8/layout/orgChart1"/>
    <dgm:cxn modelId="{E4A41693-A6AB-47AC-BF8D-A7C474AE911E}" type="presParOf" srcId="{FB7E4AEE-D693-4CB5-801E-513401EA308A}" destId="{213BB5DA-EACF-4BF6-9577-D6BFDB2132C9}" srcOrd="0" destOrd="0" presId="urn:microsoft.com/office/officeart/2005/8/layout/orgChart1"/>
    <dgm:cxn modelId="{35B986CA-36E0-478C-8D27-2889F0AC07B7}" type="presParOf" srcId="{213BB5DA-EACF-4BF6-9577-D6BFDB2132C9}" destId="{FF151EC4-6477-4F96-889E-18C9C7FFB63D}" srcOrd="0" destOrd="0" presId="urn:microsoft.com/office/officeart/2005/8/layout/orgChart1"/>
    <dgm:cxn modelId="{EDA140AD-A6EA-4CF1-9E03-AE724F018F82}" type="presParOf" srcId="{213BB5DA-EACF-4BF6-9577-D6BFDB2132C9}" destId="{CADB450C-2E0F-4417-A223-F71BDFB50B43}" srcOrd="1" destOrd="0" presId="urn:microsoft.com/office/officeart/2005/8/layout/orgChart1"/>
    <dgm:cxn modelId="{959303B5-E091-4BAE-A867-8DCA11B68E14}" type="presParOf" srcId="{FB7E4AEE-D693-4CB5-801E-513401EA308A}" destId="{E2B0995C-87EF-4746-B572-4BF40B36FE77}" srcOrd="1" destOrd="0" presId="urn:microsoft.com/office/officeart/2005/8/layout/orgChart1"/>
    <dgm:cxn modelId="{FB7D216A-1866-4765-B20C-0003F2086189}" type="presParOf" srcId="{E2B0995C-87EF-4746-B572-4BF40B36FE77}" destId="{3010BCB1-B212-45CB-8F7D-17D5A74C6A36}" srcOrd="0" destOrd="0" presId="urn:microsoft.com/office/officeart/2005/8/layout/orgChart1"/>
    <dgm:cxn modelId="{542B1901-CA22-4227-B31B-2DD579DFE58B}" type="presParOf" srcId="{E2B0995C-87EF-4746-B572-4BF40B36FE77}" destId="{1BDB3507-D033-484D-BB43-BEB2F2C566D4}" srcOrd="1" destOrd="0" presId="urn:microsoft.com/office/officeart/2005/8/layout/orgChart1"/>
    <dgm:cxn modelId="{4D8E51B1-9BE9-41CB-B112-91EF72B58A47}" type="presParOf" srcId="{1BDB3507-D033-484D-BB43-BEB2F2C566D4}" destId="{7193D9F4-2369-41BC-8167-EE8A0766E728}" srcOrd="0" destOrd="0" presId="urn:microsoft.com/office/officeart/2005/8/layout/orgChart1"/>
    <dgm:cxn modelId="{A29E5076-9951-4769-B242-4742AD8B996C}" type="presParOf" srcId="{7193D9F4-2369-41BC-8167-EE8A0766E728}" destId="{8F3FD3FB-3BB6-47A1-8888-58002B353263}" srcOrd="0" destOrd="0" presId="urn:microsoft.com/office/officeart/2005/8/layout/orgChart1"/>
    <dgm:cxn modelId="{1AD4B1EA-3A08-47C3-8718-19A6941CDF45}" type="presParOf" srcId="{7193D9F4-2369-41BC-8167-EE8A0766E728}" destId="{BEB2EF40-7DA5-4B1B-92CC-F520754DA38F}" srcOrd="1" destOrd="0" presId="urn:microsoft.com/office/officeart/2005/8/layout/orgChart1"/>
    <dgm:cxn modelId="{E8A484A7-A73A-4DBB-AC14-9C6F45668729}" type="presParOf" srcId="{1BDB3507-D033-484D-BB43-BEB2F2C566D4}" destId="{9AD9B100-C8C8-467E-8362-D2FDBAA6E578}" srcOrd="1" destOrd="0" presId="urn:microsoft.com/office/officeart/2005/8/layout/orgChart1"/>
    <dgm:cxn modelId="{B64EBF01-5604-44B2-9582-C8794F9EC6F3}" type="presParOf" srcId="{1BDB3507-D033-484D-BB43-BEB2F2C566D4}" destId="{B6FCC60E-C8E5-4B3A-8CF9-71E116EE8D55}" srcOrd="2" destOrd="0" presId="urn:microsoft.com/office/officeart/2005/8/layout/orgChart1"/>
    <dgm:cxn modelId="{22AF35A9-CB7C-4A4A-8437-61E81A881DF2}" type="presParOf" srcId="{E2B0995C-87EF-4746-B572-4BF40B36FE77}" destId="{B004547C-BF3A-4CC0-97D9-ABB0C9869820}" srcOrd="2" destOrd="0" presId="urn:microsoft.com/office/officeart/2005/8/layout/orgChart1"/>
    <dgm:cxn modelId="{4F45CA29-AA10-4C7E-9FCC-B4F544E4D11A}" type="presParOf" srcId="{E2B0995C-87EF-4746-B572-4BF40B36FE77}" destId="{5114094E-0A4B-4E27-8BB0-9565E713E440}" srcOrd="3" destOrd="0" presId="urn:microsoft.com/office/officeart/2005/8/layout/orgChart1"/>
    <dgm:cxn modelId="{FC6FA58D-7816-4679-8EFF-A85E8EA77FF1}" type="presParOf" srcId="{5114094E-0A4B-4E27-8BB0-9565E713E440}" destId="{54A20014-7114-4411-89B3-0160139E33DA}" srcOrd="0" destOrd="0" presId="urn:microsoft.com/office/officeart/2005/8/layout/orgChart1"/>
    <dgm:cxn modelId="{8E5B1B08-A76E-4464-8659-59040D9B82A8}" type="presParOf" srcId="{54A20014-7114-4411-89B3-0160139E33DA}" destId="{8DF2F206-5715-4C6D-9B80-6483DB9EB5BD}" srcOrd="0" destOrd="0" presId="urn:microsoft.com/office/officeart/2005/8/layout/orgChart1"/>
    <dgm:cxn modelId="{5E2ECFB9-6F21-45E7-BE38-C30C6D27DB63}" type="presParOf" srcId="{54A20014-7114-4411-89B3-0160139E33DA}" destId="{13710F3F-9369-4B8A-8972-05A31723EF46}" srcOrd="1" destOrd="0" presId="urn:microsoft.com/office/officeart/2005/8/layout/orgChart1"/>
    <dgm:cxn modelId="{62D1361F-B1BA-4C5B-992C-441A9B02F4B2}" type="presParOf" srcId="{5114094E-0A4B-4E27-8BB0-9565E713E440}" destId="{4867351A-5566-44F3-9AFC-B330AD0604A1}" srcOrd="1" destOrd="0" presId="urn:microsoft.com/office/officeart/2005/8/layout/orgChart1"/>
    <dgm:cxn modelId="{F6A2B98B-0E11-4B67-84A3-F0D45FFD2E3A}" type="presParOf" srcId="{5114094E-0A4B-4E27-8BB0-9565E713E440}" destId="{A4B646DF-064E-485C-AF72-1FF964B73C80}" srcOrd="2" destOrd="0" presId="urn:microsoft.com/office/officeart/2005/8/layout/orgChart1"/>
    <dgm:cxn modelId="{85C4C9BC-7936-4B9C-89A2-3CAEBC5D33EB}" type="presParOf" srcId="{E2B0995C-87EF-4746-B572-4BF40B36FE77}" destId="{AEF7C1D6-5F9F-4FBD-99C8-01C2468D3872}" srcOrd="4" destOrd="0" presId="urn:microsoft.com/office/officeart/2005/8/layout/orgChart1"/>
    <dgm:cxn modelId="{64C96613-17D6-479E-8C04-DB53A71DC8B5}" type="presParOf" srcId="{E2B0995C-87EF-4746-B572-4BF40B36FE77}" destId="{AF7D3F70-3A89-483F-9D4F-80DB7CBBB530}" srcOrd="5" destOrd="0" presId="urn:microsoft.com/office/officeart/2005/8/layout/orgChart1"/>
    <dgm:cxn modelId="{6A349FBF-BDBE-4A3A-B74C-632C3049D29B}" type="presParOf" srcId="{AF7D3F70-3A89-483F-9D4F-80DB7CBBB530}" destId="{675376BB-DA8C-44A8-848E-23F1CC13D98E}" srcOrd="0" destOrd="0" presId="urn:microsoft.com/office/officeart/2005/8/layout/orgChart1"/>
    <dgm:cxn modelId="{89EE8711-6D03-4F7A-9F7E-47D6519856C2}" type="presParOf" srcId="{675376BB-DA8C-44A8-848E-23F1CC13D98E}" destId="{94829C91-A178-4256-8B71-81B07A7AE91B}" srcOrd="0" destOrd="0" presId="urn:microsoft.com/office/officeart/2005/8/layout/orgChart1"/>
    <dgm:cxn modelId="{137D1A84-0222-4166-8C8A-F7DA4518695B}" type="presParOf" srcId="{675376BB-DA8C-44A8-848E-23F1CC13D98E}" destId="{7267C0FB-47F3-430E-9C77-0C3A5A8C24DB}" srcOrd="1" destOrd="0" presId="urn:microsoft.com/office/officeart/2005/8/layout/orgChart1"/>
    <dgm:cxn modelId="{D9C2E02C-1FF4-447A-92D8-505EE74FD25B}" type="presParOf" srcId="{AF7D3F70-3A89-483F-9D4F-80DB7CBBB530}" destId="{42CB848F-CCE9-4075-A43D-76B03A5C83A2}" srcOrd="1" destOrd="0" presId="urn:microsoft.com/office/officeart/2005/8/layout/orgChart1"/>
    <dgm:cxn modelId="{E9591D34-007E-4ADF-BAC1-EC914815E457}" type="presParOf" srcId="{AF7D3F70-3A89-483F-9D4F-80DB7CBBB530}" destId="{EB2ADD74-ADEA-4D54-8F59-E4D725589444}" srcOrd="2" destOrd="0" presId="urn:microsoft.com/office/officeart/2005/8/layout/orgChart1"/>
    <dgm:cxn modelId="{0E67382F-210D-4049-85B0-73CA99B8FA82}" type="presParOf" srcId="{E2B0995C-87EF-4746-B572-4BF40B36FE77}" destId="{1A648856-7E76-4767-9ADD-BBC35E20277F}" srcOrd="6" destOrd="0" presId="urn:microsoft.com/office/officeart/2005/8/layout/orgChart1"/>
    <dgm:cxn modelId="{36DB3F24-6032-458B-AE32-2BDD7411E7B1}" type="presParOf" srcId="{E2B0995C-87EF-4746-B572-4BF40B36FE77}" destId="{48994EA2-7597-45C5-8A7A-8A7DF6E691B5}" srcOrd="7" destOrd="0" presId="urn:microsoft.com/office/officeart/2005/8/layout/orgChart1"/>
    <dgm:cxn modelId="{4E767CFE-8D88-42F3-B20C-7C1A0A0B4438}" type="presParOf" srcId="{48994EA2-7597-45C5-8A7A-8A7DF6E691B5}" destId="{893A303A-3E51-4308-9F32-E0D4FB0D8373}" srcOrd="0" destOrd="0" presId="urn:microsoft.com/office/officeart/2005/8/layout/orgChart1"/>
    <dgm:cxn modelId="{A02D8320-ED8A-4F99-8772-7C15E05ECB84}" type="presParOf" srcId="{893A303A-3E51-4308-9F32-E0D4FB0D8373}" destId="{24562942-58F1-4D11-B06F-A2E7CC72958F}" srcOrd="0" destOrd="0" presId="urn:microsoft.com/office/officeart/2005/8/layout/orgChart1"/>
    <dgm:cxn modelId="{04192944-EC66-49CE-ACDD-2590749BBCE3}" type="presParOf" srcId="{893A303A-3E51-4308-9F32-E0D4FB0D8373}" destId="{81815932-4638-4A6E-9585-04FF7BF6DB41}" srcOrd="1" destOrd="0" presId="urn:microsoft.com/office/officeart/2005/8/layout/orgChart1"/>
    <dgm:cxn modelId="{08ED2050-D672-43A7-B5B7-B9563B6B9167}" type="presParOf" srcId="{48994EA2-7597-45C5-8A7A-8A7DF6E691B5}" destId="{90AE3D29-ED7B-4ACD-A550-8A3206FDBA3F}" srcOrd="1" destOrd="0" presId="urn:microsoft.com/office/officeart/2005/8/layout/orgChart1"/>
    <dgm:cxn modelId="{EDF5C34F-963D-4FF6-9666-93DF5DB61F3E}" type="presParOf" srcId="{48994EA2-7597-45C5-8A7A-8A7DF6E691B5}" destId="{04B66F1C-8B5F-4DDF-95DA-B757097D3360}" srcOrd="2" destOrd="0" presId="urn:microsoft.com/office/officeart/2005/8/layout/orgChart1"/>
    <dgm:cxn modelId="{C849AEEC-720A-4685-A22D-55EAFE7F3DF2}" type="presParOf" srcId="{FB7E4AEE-D693-4CB5-801E-513401EA308A}" destId="{C4B23176-F98D-468D-A3BD-B07D8E367659}" srcOrd="2" destOrd="0" presId="urn:microsoft.com/office/officeart/2005/8/layout/orgChart1"/>
    <dgm:cxn modelId="{18AC0B4C-41EB-47EB-AC27-CCA8F28A0E07}" type="presParOf" srcId="{B7FEE55D-4C59-4810-85D6-B98827742180}" destId="{C4F4BE20-ED8B-4F41-BAF9-5957B1C1EE26}" srcOrd="2" destOrd="0" presId="urn:microsoft.com/office/officeart/2005/8/layout/orgChart1"/>
    <dgm:cxn modelId="{C8C2776B-515F-4AE3-8C54-9369D5CA53C7}" type="presParOf" srcId="{B7FEE55D-4C59-4810-85D6-B98827742180}" destId="{4DBA6C2B-56F7-47F2-859E-27FC3B558464}" srcOrd="3" destOrd="0" presId="urn:microsoft.com/office/officeart/2005/8/layout/orgChart1"/>
    <dgm:cxn modelId="{F865ACD3-2C71-422A-A656-49CCA54018FD}" type="presParOf" srcId="{4DBA6C2B-56F7-47F2-859E-27FC3B558464}" destId="{1FC47C9C-ADCC-457D-B32C-D00BA2DE5718}" srcOrd="0" destOrd="0" presId="urn:microsoft.com/office/officeart/2005/8/layout/orgChart1"/>
    <dgm:cxn modelId="{A3D7ECD7-44AA-44BC-9A50-6390BBE6FC4E}" type="presParOf" srcId="{1FC47C9C-ADCC-457D-B32C-D00BA2DE5718}" destId="{97828E7F-7A6E-4717-A459-1E2C92D438D5}" srcOrd="0" destOrd="0" presId="urn:microsoft.com/office/officeart/2005/8/layout/orgChart1"/>
    <dgm:cxn modelId="{980FD7CA-F9E5-4A4C-BF66-70C984C74873}" type="presParOf" srcId="{1FC47C9C-ADCC-457D-B32C-D00BA2DE5718}" destId="{C48EAC28-0602-482D-A2DE-021C0E0ADEE0}" srcOrd="1" destOrd="0" presId="urn:microsoft.com/office/officeart/2005/8/layout/orgChart1"/>
    <dgm:cxn modelId="{C03176EF-EC3E-4663-B9C5-6B253D630C9D}" type="presParOf" srcId="{4DBA6C2B-56F7-47F2-859E-27FC3B558464}" destId="{B3AE8AB0-7091-41C2-A8E2-211DDBDA93C5}" srcOrd="1" destOrd="0" presId="urn:microsoft.com/office/officeart/2005/8/layout/orgChart1"/>
    <dgm:cxn modelId="{E2E4690D-B171-4976-8E9B-33E2AFFC5AA6}" type="presParOf" srcId="{B3AE8AB0-7091-41C2-A8E2-211DDBDA93C5}" destId="{1B95EBC2-B5F2-49C9-B602-3330AC23E6C9}" srcOrd="0" destOrd="0" presId="urn:microsoft.com/office/officeart/2005/8/layout/orgChart1"/>
    <dgm:cxn modelId="{F6706DEA-2D8D-4297-BF4C-B7AFEF262051}" type="presParOf" srcId="{B3AE8AB0-7091-41C2-A8E2-211DDBDA93C5}" destId="{71F19E40-0851-40EF-A39E-9AE792AA9861}" srcOrd="1" destOrd="0" presId="urn:microsoft.com/office/officeart/2005/8/layout/orgChart1"/>
    <dgm:cxn modelId="{63CDAF1D-701D-4FAE-8B44-93DE681A25CD}" type="presParOf" srcId="{71F19E40-0851-40EF-A39E-9AE792AA9861}" destId="{777849C1-6E59-497C-80AF-31D5CDF80D8D}" srcOrd="0" destOrd="0" presId="urn:microsoft.com/office/officeart/2005/8/layout/orgChart1"/>
    <dgm:cxn modelId="{176314CD-989D-45DD-AF34-678BA04417FA}" type="presParOf" srcId="{777849C1-6E59-497C-80AF-31D5CDF80D8D}" destId="{897508C8-EF18-423E-B54C-350856C0B2AF}" srcOrd="0" destOrd="0" presId="urn:microsoft.com/office/officeart/2005/8/layout/orgChart1"/>
    <dgm:cxn modelId="{0537126D-EDB4-474C-A871-709BD9F46F37}" type="presParOf" srcId="{777849C1-6E59-497C-80AF-31D5CDF80D8D}" destId="{281DB080-B173-483C-9F2E-EDE8DD754C15}" srcOrd="1" destOrd="0" presId="urn:microsoft.com/office/officeart/2005/8/layout/orgChart1"/>
    <dgm:cxn modelId="{CDE813DD-BDB5-434B-8C74-876FFD036CCE}" type="presParOf" srcId="{71F19E40-0851-40EF-A39E-9AE792AA9861}" destId="{2C1D4FDF-2AAF-41CD-9BFF-ED16BCED505B}" srcOrd="1" destOrd="0" presId="urn:microsoft.com/office/officeart/2005/8/layout/orgChart1"/>
    <dgm:cxn modelId="{0C2E0698-B7AB-4B6E-BB79-69921F37C620}" type="presParOf" srcId="{71F19E40-0851-40EF-A39E-9AE792AA9861}" destId="{B6265A8B-8681-4F77-AB50-83F24F9C7F08}" srcOrd="2" destOrd="0" presId="urn:microsoft.com/office/officeart/2005/8/layout/orgChart1"/>
    <dgm:cxn modelId="{747BF889-833F-43F0-A07E-79FBAA344E85}" type="presParOf" srcId="{B3AE8AB0-7091-41C2-A8E2-211DDBDA93C5}" destId="{6AABD78D-068E-4B85-A673-DAD90029E565}" srcOrd="2" destOrd="0" presId="urn:microsoft.com/office/officeart/2005/8/layout/orgChart1"/>
    <dgm:cxn modelId="{9D109849-998A-40DD-98C2-B8C5A64F8F6C}" type="presParOf" srcId="{B3AE8AB0-7091-41C2-A8E2-211DDBDA93C5}" destId="{E76A65E8-F591-499E-8BB5-4F860558BA62}" srcOrd="3" destOrd="0" presId="urn:microsoft.com/office/officeart/2005/8/layout/orgChart1"/>
    <dgm:cxn modelId="{3FDB9922-58F0-45A1-BFA6-1DB072DF6C4E}" type="presParOf" srcId="{E76A65E8-F591-499E-8BB5-4F860558BA62}" destId="{77F4C27D-EC3D-406F-948C-23590D6EE9D4}" srcOrd="0" destOrd="0" presId="urn:microsoft.com/office/officeart/2005/8/layout/orgChart1"/>
    <dgm:cxn modelId="{0F9DFBE2-E27E-4C9C-8F53-F53B30B6DD33}" type="presParOf" srcId="{77F4C27D-EC3D-406F-948C-23590D6EE9D4}" destId="{174788C1-1555-4F89-A8C7-82DA67E1E8FE}" srcOrd="0" destOrd="0" presId="urn:microsoft.com/office/officeart/2005/8/layout/orgChart1"/>
    <dgm:cxn modelId="{9D491734-F0F1-4EDC-AC06-0B44075648DD}" type="presParOf" srcId="{77F4C27D-EC3D-406F-948C-23590D6EE9D4}" destId="{6B17E3CC-BD82-4CB7-86AE-617AB70492DB}" srcOrd="1" destOrd="0" presId="urn:microsoft.com/office/officeart/2005/8/layout/orgChart1"/>
    <dgm:cxn modelId="{BB238DE3-95DF-4EAB-8DA4-EB554CF1DC0E}" type="presParOf" srcId="{E76A65E8-F591-499E-8BB5-4F860558BA62}" destId="{77D65A69-48A0-42E4-B520-988930B27DCB}" srcOrd="1" destOrd="0" presId="urn:microsoft.com/office/officeart/2005/8/layout/orgChart1"/>
    <dgm:cxn modelId="{35CD8F8B-DF67-42C4-8D74-2734755DD150}" type="presParOf" srcId="{E76A65E8-F591-499E-8BB5-4F860558BA62}" destId="{F0B6A03D-A1F3-49D0-A3D1-C320A04F4A88}" srcOrd="2" destOrd="0" presId="urn:microsoft.com/office/officeart/2005/8/layout/orgChart1"/>
    <dgm:cxn modelId="{EB7E60D1-9F72-410A-B434-FECD5CFBB078}" type="presParOf" srcId="{B3AE8AB0-7091-41C2-A8E2-211DDBDA93C5}" destId="{25DF67BC-16D6-412B-8FEA-35A3F36FFC45}" srcOrd="4" destOrd="0" presId="urn:microsoft.com/office/officeart/2005/8/layout/orgChart1"/>
    <dgm:cxn modelId="{D575F3FD-1418-44BD-BBEB-0AEBC4C3E676}" type="presParOf" srcId="{B3AE8AB0-7091-41C2-A8E2-211DDBDA93C5}" destId="{4996ED13-0D18-466A-ADD6-25A968F4180F}" srcOrd="5" destOrd="0" presId="urn:microsoft.com/office/officeart/2005/8/layout/orgChart1"/>
    <dgm:cxn modelId="{220F438E-2FC3-4BF9-9F7E-DB5B13FA5AC1}" type="presParOf" srcId="{4996ED13-0D18-466A-ADD6-25A968F4180F}" destId="{370AC620-9894-4788-A429-8504400CF902}" srcOrd="0" destOrd="0" presId="urn:microsoft.com/office/officeart/2005/8/layout/orgChart1"/>
    <dgm:cxn modelId="{CA0269EF-3198-443F-9BBE-2FD4B36F31E8}" type="presParOf" srcId="{370AC620-9894-4788-A429-8504400CF902}" destId="{C81C81E8-EB99-4CE4-84F8-BC19545929D6}" srcOrd="0" destOrd="0" presId="urn:microsoft.com/office/officeart/2005/8/layout/orgChart1"/>
    <dgm:cxn modelId="{4046F38A-042E-4B9D-BDFB-957F0923232D}" type="presParOf" srcId="{370AC620-9894-4788-A429-8504400CF902}" destId="{8494D75F-2676-4418-A267-DF3322D0BE0D}" srcOrd="1" destOrd="0" presId="urn:microsoft.com/office/officeart/2005/8/layout/orgChart1"/>
    <dgm:cxn modelId="{79C55E75-DE4D-4660-AD08-61FEC3150D58}" type="presParOf" srcId="{4996ED13-0D18-466A-ADD6-25A968F4180F}" destId="{8BEF400E-5CEE-4AE6-9B86-D1A3ACFC093A}" srcOrd="1" destOrd="0" presId="urn:microsoft.com/office/officeart/2005/8/layout/orgChart1"/>
    <dgm:cxn modelId="{D9936C31-6007-446E-82E8-26ECCA77858C}" type="presParOf" srcId="{4996ED13-0D18-466A-ADD6-25A968F4180F}" destId="{9A6F913A-3A62-4E92-A598-2F84E2F001AB}" srcOrd="2" destOrd="0" presId="urn:microsoft.com/office/officeart/2005/8/layout/orgChart1"/>
    <dgm:cxn modelId="{94FC0413-A798-4067-AA25-AC84395D0170}" type="presParOf" srcId="{4DBA6C2B-56F7-47F2-859E-27FC3B558464}" destId="{689AF805-E208-4167-8B3E-24DB108CA633}" srcOrd="2" destOrd="0" presId="urn:microsoft.com/office/officeart/2005/8/layout/orgChart1"/>
    <dgm:cxn modelId="{C56E0203-98F6-4D63-A84A-01EA38B82DAC}" type="presParOf" srcId="{B7FEE55D-4C59-4810-85D6-B98827742180}" destId="{3FB485B3-EF5B-4E12-89BC-824E7E28C398}" srcOrd="4" destOrd="0" presId="urn:microsoft.com/office/officeart/2005/8/layout/orgChart1"/>
    <dgm:cxn modelId="{7261E573-1BB6-4B08-B8F7-04590C91FB2D}" type="presParOf" srcId="{B7FEE55D-4C59-4810-85D6-B98827742180}" destId="{FE1AE3D1-D830-40A9-9C4F-FB3E58BC56C0}" srcOrd="5" destOrd="0" presId="urn:microsoft.com/office/officeart/2005/8/layout/orgChart1"/>
    <dgm:cxn modelId="{E3957D70-1F9A-4D7D-B77A-F5E2EA1E422E}" type="presParOf" srcId="{FE1AE3D1-D830-40A9-9C4F-FB3E58BC56C0}" destId="{AB608042-7EFD-4BFB-A067-B547400F08B6}" srcOrd="0" destOrd="0" presId="urn:microsoft.com/office/officeart/2005/8/layout/orgChart1"/>
    <dgm:cxn modelId="{497246D6-24BD-40B4-B9F6-83FB2D9C7EBC}" type="presParOf" srcId="{AB608042-7EFD-4BFB-A067-B547400F08B6}" destId="{1FF893D3-3A7B-46D7-9FF9-8ED1927E692B}" srcOrd="0" destOrd="0" presId="urn:microsoft.com/office/officeart/2005/8/layout/orgChart1"/>
    <dgm:cxn modelId="{26C72675-C644-4324-8DA1-318C58801C2F}" type="presParOf" srcId="{AB608042-7EFD-4BFB-A067-B547400F08B6}" destId="{2D81545F-BABC-49CE-B184-09282914359E}" srcOrd="1" destOrd="0" presId="urn:microsoft.com/office/officeart/2005/8/layout/orgChart1"/>
    <dgm:cxn modelId="{AA54F892-33EB-4AD1-B073-B73668B8B392}" type="presParOf" srcId="{FE1AE3D1-D830-40A9-9C4F-FB3E58BC56C0}" destId="{E098AB49-3CA2-4F2D-9656-F0F75629F107}" srcOrd="1" destOrd="0" presId="urn:microsoft.com/office/officeart/2005/8/layout/orgChart1"/>
    <dgm:cxn modelId="{6962C316-F411-43BE-9DDB-234D18381F05}" type="presParOf" srcId="{E098AB49-3CA2-4F2D-9656-F0F75629F107}" destId="{44099570-A13A-486B-A5F5-468BB8196BC7}" srcOrd="0" destOrd="0" presId="urn:microsoft.com/office/officeart/2005/8/layout/orgChart1"/>
    <dgm:cxn modelId="{203638BE-7C38-4E6F-B6F6-054A271DA58F}" type="presParOf" srcId="{E098AB49-3CA2-4F2D-9656-F0F75629F107}" destId="{6B825161-4AF3-4DC9-A518-C79DD6EA30BE}" srcOrd="1" destOrd="0" presId="urn:microsoft.com/office/officeart/2005/8/layout/orgChart1"/>
    <dgm:cxn modelId="{CBDAF48D-A0EC-4A06-8E8F-E76A21F17723}" type="presParOf" srcId="{6B825161-4AF3-4DC9-A518-C79DD6EA30BE}" destId="{AB74E5D0-4F7D-42D3-A177-E126DDE628AC}" srcOrd="0" destOrd="0" presId="urn:microsoft.com/office/officeart/2005/8/layout/orgChart1"/>
    <dgm:cxn modelId="{5F2E5EFD-CC13-49DE-8AAC-6C0307275C04}" type="presParOf" srcId="{AB74E5D0-4F7D-42D3-A177-E126DDE628AC}" destId="{8FFC9755-03DD-413B-9B59-1C2D8A91197C}" srcOrd="0" destOrd="0" presId="urn:microsoft.com/office/officeart/2005/8/layout/orgChart1"/>
    <dgm:cxn modelId="{3C6719F3-0672-4B48-B411-C105D8EADCDC}" type="presParOf" srcId="{AB74E5D0-4F7D-42D3-A177-E126DDE628AC}" destId="{706EB1B5-013B-45DA-9862-3A5DEC3A9645}" srcOrd="1" destOrd="0" presId="urn:microsoft.com/office/officeart/2005/8/layout/orgChart1"/>
    <dgm:cxn modelId="{6D109FBD-312E-48F3-A6AF-7631538BDF1E}" type="presParOf" srcId="{6B825161-4AF3-4DC9-A518-C79DD6EA30BE}" destId="{95183F39-B30B-4E4E-8FCF-4446FC4AA29A}" srcOrd="1" destOrd="0" presId="urn:microsoft.com/office/officeart/2005/8/layout/orgChart1"/>
    <dgm:cxn modelId="{2188DC22-49C5-429F-A693-CE963FF47C78}" type="presParOf" srcId="{6B825161-4AF3-4DC9-A518-C79DD6EA30BE}" destId="{C92D6081-4609-45EF-8BE5-FE544C9B2E1B}" srcOrd="2" destOrd="0" presId="urn:microsoft.com/office/officeart/2005/8/layout/orgChart1"/>
    <dgm:cxn modelId="{234B47CC-9F12-4EEC-8603-788521CDEE06}" type="presParOf" srcId="{E098AB49-3CA2-4F2D-9656-F0F75629F107}" destId="{DFCAC9AE-7B38-45FB-B979-1553CA0A703C}" srcOrd="2" destOrd="0" presId="urn:microsoft.com/office/officeart/2005/8/layout/orgChart1"/>
    <dgm:cxn modelId="{5B85DF2A-2527-4692-9C87-255BF35D5A32}" type="presParOf" srcId="{E098AB49-3CA2-4F2D-9656-F0F75629F107}" destId="{F173830D-8E56-4202-A2C9-1A80419227D7}" srcOrd="3" destOrd="0" presId="urn:microsoft.com/office/officeart/2005/8/layout/orgChart1"/>
    <dgm:cxn modelId="{0F77C189-89BC-4BDE-AB2D-D41A15EE99B3}" type="presParOf" srcId="{F173830D-8E56-4202-A2C9-1A80419227D7}" destId="{1787959E-67A6-49B6-85CA-656A86498954}" srcOrd="0" destOrd="0" presId="urn:microsoft.com/office/officeart/2005/8/layout/orgChart1"/>
    <dgm:cxn modelId="{218BAD5D-2FCB-4F65-B287-372D2B154E08}" type="presParOf" srcId="{1787959E-67A6-49B6-85CA-656A86498954}" destId="{7E5039D7-335C-4F5B-AD17-156F93FEE280}" srcOrd="0" destOrd="0" presId="urn:microsoft.com/office/officeart/2005/8/layout/orgChart1"/>
    <dgm:cxn modelId="{4388FB4D-D80B-47C7-8034-BD8DEEB409AF}" type="presParOf" srcId="{1787959E-67A6-49B6-85CA-656A86498954}" destId="{0FCCD64A-D8DA-4FDC-9998-2C86839392A6}" srcOrd="1" destOrd="0" presId="urn:microsoft.com/office/officeart/2005/8/layout/orgChart1"/>
    <dgm:cxn modelId="{340DEF3E-61C1-470E-B075-332CFD796ED3}" type="presParOf" srcId="{F173830D-8E56-4202-A2C9-1A80419227D7}" destId="{1F58F18E-4765-42EC-B88D-F63E96155194}" srcOrd="1" destOrd="0" presId="urn:microsoft.com/office/officeart/2005/8/layout/orgChart1"/>
    <dgm:cxn modelId="{CC97268D-8FFF-40CC-A897-CE23CBAECB68}" type="presParOf" srcId="{F173830D-8E56-4202-A2C9-1A80419227D7}" destId="{B14CDA0F-33BD-458C-89DC-C7C55B487007}" srcOrd="2" destOrd="0" presId="urn:microsoft.com/office/officeart/2005/8/layout/orgChart1"/>
    <dgm:cxn modelId="{24ACF802-23AF-4B0A-A9E0-8EB9BCBE03ED}" type="presParOf" srcId="{FE1AE3D1-D830-40A9-9C4F-FB3E58BC56C0}" destId="{9E10A627-5D92-4679-B121-63BA6105CDFC}" srcOrd="2" destOrd="0" presId="urn:microsoft.com/office/officeart/2005/8/layout/orgChart1"/>
    <dgm:cxn modelId="{BED1D315-4D12-4332-B999-624B801B0593}" type="presParOf" srcId="{B7FEE55D-4C59-4810-85D6-B98827742180}" destId="{2014E215-1FEC-4086-9176-5D89EA0DF1A9}" srcOrd="6" destOrd="0" presId="urn:microsoft.com/office/officeart/2005/8/layout/orgChart1"/>
    <dgm:cxn modelId="{C1A26834-2DF5-4BC8-A04B-B621E43B26E3}" type="presParOf" srcId="{B7FEE55D-4C59-4810-85D6-B98827742180}" destId="{73DB3EDB-1903-47D1-BE33-0CF8FCCD2F42}" srcOrd="7" destOrd="0" presId="urn:microsoft.com/office/officeart/2005/8/layout/orgChart1"/>
    <dgm:cxn modelId="{C2A1033C-364E-466E-8F3D-C2F5E340886C}" type="presParOf" srcId="{73DB3EDB-1903-47D1-BE33-0CF8FCCD2F42}" destId="{B892511A-6F0C-4738-BDFA-8DB0F823C5F3}" srcOrd="0" destOrd="0" presId="urn:microsoft.com/office/officeart/2005/8/layout/orgChart1"/>
    <dgm:cxn modelId="{311C20A4-5760-438F-A170-6EB3A4B7BF33}" type="presParOf" srcId="{B892511A-6F0C-4738-BDFA-8DB0F823C5F3}" destId="{45AC19F2-8B9D-4948-9A77-219378F274E0}" srcOrd="0" destOrd="0" presId="urn:microsoft.com/office/officeart/2005/8/layout/orgChart1"/>
    <dgm:cxn modelId="{E44784F6-5F6E-4A8B-93E8-7C081378491E}" type="presParOf" srcId="{B892511A-6F0C-4738-BDFA-8DB0F823C5F3}" destId="{979DB581-0420-48DB-A3CB-BD5F2778A4B1}" srcOrd="1" destOrd="0" presId="urn:microsoft.com/office/officeart/2005/8/layout/orgChart1"/>
    <dgm:cxn modelId="{410BF266-6483-40AD-AD9D-1B5B09F8C5E1}" type="presParOf" srcId="{73DB3EDB-1903-47D1-BE33-0CF8FCCD2F42}" destId="{5565B6A0-E5F6-44DB-AC06-D28D89414CF7}" srcOrd="1" destOrd="0" presId="urn:microsoft.com/office/officeart/2005/8/layout/orgChart1"/>
    <dgm:cxn modelId="{6386A726-8828-4772-9898-0D23603D8A55}" type="presParOf" srcId="{5565B6A0-E5F6-44DB-AC06-D28D89414CF7}" destId="{3D0405FD-F80F-484E-89E8-34219A075A85}" srcOrd="0" destOrd="0" presId="urn:microsoft.com/office/officeart/2005/8/layout/orgChart1"/>
    <dgm:cxn modelId="{6F8AE3A2-2C11-4D7E-96F9-7AC9AD90EC83}" type="presParOf" srcId="{5565B6A0-E5F6-44DB-AC06-D28D89414CF7}" destId="{41B1A555-D679-436B-9919-43D3A0D173EF}" srcOrd="1" destOrd="0" presId="urn:microsoft.com/office/officeart/2005/8/layout/orgChart1"/>
    <dgm:cxn modelId="{EE0BC039-CAF9-4D0F-873C-74580E3D0D56}" type="presParOf" srcId="{41B1A555-D679-436B-9919-43D3A0D173EF}" destId="{8E07654A-519F-4A30-9190-35EE5FDC9C2D}" srcOrd="0" destOrd="0" presId="urn:microsoft.com/office/officeart/2005/8/layout/orgChart1"/>
    <dgm:cxn modelId="{D156776E-FC03-4F82-92CD-C24838592919}" type="presParOf" srcId="{8E07654A-519F-4A30-9190-35EE5FDC9C2D}" destId="{90155AD8-3573-4DD2-8923-AD4FF9933B29}" srcOrd="0" destOrd="0" presId="urn:microsoft.com/office/officeart/2005/8/layout/orgChart1"/>
    <dgm:cxn modelId="{6DB8B4DA-D868-4BFD-B77C-96CEABC786C5}" type="presParOf" srcId="{8E07654A-519F-4A30-9190-35EE5FDC9C2D}" destId="{13417B67-46E6-42DD-A772-5DCEBA7BD0C3}" srcOrd="1" destOrd="0" presId="urn:microsoft.com/office/officeart/2005/8/layout/orgChart1"/>
    <dgm:cxn modelId="{894FC058-F605-4278-A8D4-34A281A286AB}" type="presParOf" srcId="{41B1A555-D679-436B-9919-43D3A0D173EF}" destId="{FEFD55ED-4DC8-4563-AC8D-C6C13A9F9749}" srcOrd="1" destOrd="0" presId="urn:microsoft.com/office/officeart/2005/8/layout/orgChart1"/>
    <dgm:cxn modelId="{77A07823-588F-4B90-98DF-6A4B9CE991AD}" type="presParOf" srcId="{41B1A555-D679-436B-9919-43D3A0D173EF}" destId="{AB7E6B09-9C8C-47A6-9716-959E5CCD2123}" srcOrd="2" destOrd="0" presId="urn:microsoft.com/office/officeart/2005/8/layout/orgChart1"/>
    <dgm:cxn modelId="{DE6538DD-5514-4E8F-8519-4C0A32B0CD66}" type="presParOf" srcId="{5565B6A0-E5F6-44DB-AC06-D28D89414CF7}" destId="{0A3C48D9-ED76-4CA7-A2EA-A904DC3D9803}" srcOrd="2" destOrd="0" presId="urn:microsoft.com/office/officeart/2005/8/layout/orgChart1"/>
    <dgm:cxn modelId="{F576A51D-215B-4723-B53F-567268900067}" type="presParOf" srcId="{5565B6A0-E5F6-44DB-AC06-D28D89414CF7}" destId="{C94C9D2D-EE9E-4256-A223-5D054D500E5C}" srcOrd="3" destOrd="0" presId="urn:microsoft.com/office/officeart/2005/8/layout/orgChart1"/>
    <dgm:cxn modelId="{34D197A1-F6F8-4BB6-AB1C-6947084544E9}" type="presParOf" srcId="{C94C9D2D-EE9E-4256-A223-5D054D500E5C}" destId="{D4AFB588-D59F-425E-8F27-0BD9A59BE1C3}" srcOrd="0" destOrd="0" presId="urn:microsoft.com/office/officeart/2005/8/layout/orgChart1"/>
    <dgm:cxn modelId="{FBB93CFC-6FA0-4C4D-A7A9-23AED3ADFA6B}" type="presParOf" srcId="{D4AFB588-D59F-425E-8F27-0BD9A59BE1C3}" destId="{22F261E9-7400-4EB6-8BB9-DAC375E71072}" srcOrd="0" destOrd="0" presId="urn:microsoft.com/office/officeart/2005/8/layout/orgChart1"/>
    <dgm:cxn modelId="{A4446FC2-B84D-49F1-A9B6-051AF116280E}" type="presParOf" srcId="{D4AFB588-D59F-425E-8F27-0BD9A59BE1C3}" destId="{13175D09-B427-493E-A17B-33A68D3CCD9B}" srcOrd="1" destOrd="0" presId="urn:microsoft.com/office/officeart/2005/8/layout/orgChart1"/>
    <dgm:cxn modelId="{A4A7AE61-F6A8-4EEB-ACF7-E4985BAAF24C}" type="presParOf" srcId="{C94C9D2D-EE9E-4256-A223-5D054D500E5C}" destId="{6ACFBE3B-0B27-437B-8B59-46BBBF6A19F7}" srcOrd="1" destOrd="0" presId="urn:microsoft.com/office/officeart/2005/8/layout/orgChart1"/>
    <dgm:cxn modelId="{3DACD3D0-C644-43D2-8120-1F055AA627F3}" type="presParOf" srcId="{C94C9D2D-EE9E-4256-A223-5D054D500E5C}" destId="{98C32375-105E-4064-8496-11A2D63FA3F7}" srcOrd="2" destOrd="0" presId="urn:microsoft.com/office/officeart/2005/8/layout/orgChart1"/>
    <dgm:cxn modelId="{059B1FF0-B565-4354-BA57-E0CADE67999D}" type="presParOf" srcId="{73DB3EDB-1903-47D1-BE33-0CF8FCCD2F42}" destId="{1B8DC505-8EDF-43D1-91CA-A12D0F471513}" srcOrd="2" destOrd="0" presId="urn:microsoft.com/office/officeart/2005/8/layout/orgChart1"/>
    <dgm:cxn modelId="{BF00DD7D-5D62-4374-9742-AF87D78B0A1E}" type="presParOf" srcId="{B7FEE55D-4C59-4810-85D6-B98827742180}" destId="{634A8547-B8E5-48EB-89E0-05AC6AC23E2B}" srcOrd="8" destOrd="0" presId="urn:microsoft.com/office/officeart/2005/8/layout/orgChart1"/>
    <dgm:cxn modelId="{4034CD31-F154-4F7B-9155-BECA1DC5F77B}" type="presParOf" srcId="{B7FEE55D-4C59-4810-85D6-B98827742180}" destId="{4848E0BA-C24D-4695-9E57-8B2076035599}" srcOrd="9" destOrd="0" presId="urn:microsoft.com/office/officeart/2005/8/layout/orgChart1"/>
    <dgm:cxn modelId="{C1262CA7-5B95-40B8-8E5C-D3302442A887}" type="presParOf" srcId="{4848E0BA-C24D-4695-9E57-8B2076035599}" destId="{7250D5D8-932B-4ABC-907F-F61BC99792EC}" srcOrd="0" destOrd="0" presId="urn:microsoft.com/office/officeart/2005/8/layout/orgChart1"/>
    <dgm:cxn modelId="{3F180A8A-3CB5-4982-B8C9-F85C3BB1806D}" type="presParOf" srcId="{7250D5D8-932B-4ABC-907F-F61BC99792EC}" destId="{1D685E2C-2DBC-4D76-B919-D148E16A6BAF}" srcOrd="0" destOrd="0" presId="urn:microsoft.com/office/officeart/2005/8/layout/orgChart1"/>
    <dgm:cxn modelId="{B0D95E9F-2BAA-4EFB-9740-28915B65D099}" type="presParOf" srcId="{7250D5D8-932B-4ABC-907F-F61BC99792EC}" destId="{C0877A98-2708-4A4F-A370-E6F4240CBA14}" srcOrd="1" destOrd="0" presId="urn:microsoft.com/office/officeart/2005/8/layout/orgChart1"/>
    <dgm:cxn modelId="{81559699-B849-477C-99F2-AFCE53A05D74}" type="presParOf" srcId="{4848E0BA-C24D-4695-9E57-8B2076035599}" destId="{F472D0ED-68A2-488E-B452-5DEC1D77317B}" srcOrd="1" destOrd="0" presId="urn:microsoft.com/office/officeart/2005/8/layout/orgChart1"/>
    <dgm:cxn modelId="{6FABDE13-D85E-4D9E-8782-04C47F44A42F}" type="presParOf" srcId="{4848E0BA-C24D-4695-9E57-8B2076035599}" destId="{3A3ED909-312F-4A59-BB53-71CE615DC582}" srcOrd="2" destOrd="0" presId="urn:microsoft.com/office/officeart/2005/8/layout/orgChart1"/>
    <dgm:cxn modelId="{03AB0E87-3627-4A61-9668-7C7B6CE55EEE}" type="presParOf" srcId="{B7FEE55D-4C59-4810-85D6-B98827742180}" destId="{5CFA9F6D-EE97-4643-9A6C-E83B25ED7843}" srcOrd="10" destOrd="0" presId="urn:microsoft.com/office/officeart/2005/8/layout/orgChart1"/>
    <dgm:cxn modelId="{BAD3B34F-ED0A-4416-B66C-481C210145CF}" type="presParOf" srcId="{B7FEE55D-4C59-4810-85D6-B98827742180}" destId="{C673C3D6-E44F-4048-8981-4C8F0E60D618}" srcOrd="11" destOrd="0" presId="urn:microsoft.com/office/officeart/2005/8/layout/orgChart1"/>
    <dgm:cxn modelId="{E4D3692F-4CA5-43F9-B13F-D1468AE7F651}" type="presParOf" srcId="{C673C3D6-E44F-4048-8981-4C8F0E60D618}" destId="{2B3D290F-D6C5-4C94-856D-6F096D2C7CB9}" srcOrd="0" destOrd="0" presId="urn:microsoft.com/office/officeart/2005/8/layout/orgChart1"/>
    <dgm:cxn modelId="{E71D146F-13BB-48BF-959A-8E90A04893EE}" type="presParOf" srcId="{2B3D290F-D6C5-4C94-856D-6F096D2C7CB9}" destId="{09B2E5F0-8DE6-46FE-9F33-B0C89C52367B}" srcOrd="0" destOrd="0" presId="urn:microsoft.com/office/officeart/2005/8/layout/orgChart1"/>
    <dgm:cxn modelId="{C6F01F0F-19F6-4A12-A311-22FA17A98A8D}" type="presParOf" srcId="{2B3D290F-D6C5-4C94-856D-6F096D2C7CB9}" destId="{7950B4FD-685F-41D0-B321-72F7AA317C63}" srcOrd="1" destOrd="0" presId="urn:microsoft.com/office/officeart/2005/8/layout/orgChart1"/>
    <dgm:cxn modelId="{105E820E-EAB0-4F1A-93D9-9E8D4AB2F7D5}" type="presParOf" srcId="{C673C3D6-E44F-4048-8981-4C8F0E60D618}" destId="{743DDC32-F345-4230-8470-FFF13DD66889}" srcOrd="1" destOrd="0" presId="urn:microsoft.com/office/officeart/2005/8/layout/orgChart1"/>
    <dgm:cxn modelId="{9BBD2295-F3B0-4E43-B391-FBE268239C38}" type="presParOf" srcId="{743DDC32-F345-4230-8470-FFF13DD66889}" destId="{0CBA174B-5006-4A45-BF59-2C34CCBB8321}" srcOrd="0" destOrd="0" presId="urn:microsoft.com/office/officeart/2005/8/layout/orgChart1"/>
    <dgm:cxn modelId="{A549CB57-42F6-4C65-9246-98E9A84562EF}" type="presParOf" srcId="{743DDC32-F345-4230-8470-FFF13DD66889}" destId="{EA40A671-BFCB-4EDE-8200-A3DE7EEE0594}" srcOrd="1" destOrd="0" presId="urn:microsoft.com/office/officeart/2005/8/layout/orgChart1"/>
    <dgm:cxn modelId="{2430917E-1887-493A-9F9E-FF7BA4524D30}" type="presParOf" srcId="{EA40A671-BFCB-4EDE-8200-A3DE7EEE0594}" destId="{4DF2ADB3-6F22-4B86-9671-CF4EC2E02852}" srcOrd="0" destOrd="0" presId="urn:microsoft.com/office/officeart/2005/8/layout/orgChart1"/>
    <dgm:cxn modelId="{284553D2-B692-4B71-9D45-2BB9547B8383}" type="presParOf" srcId="{4DF2ADB3-6F22-4B86-9671-CF4EC2E02852}" destId="{979F6857-B0FF-4F56-97DD-BA2D89947DBC}" srcOrd="0" destOrd="0" presId="urn:microsoft.com/office/officeart/2005/8/layout/orgChart1"/>
    <dgm:cxn modelId="{159F3F32-D21B-45D9-8AC6-068652B19DB8}" type="presParOf" srcId="{4DF2ADB3-6F22-4B86-9671-CF4EC2E02852}" destId="{380384F6-76D2-429E-BDEB-EDA1C0FD8A06}" srcOrd="1" destOrd="0" presId="urn:microsoft.com/office/officeart/2005/8/layout/orgChart1"/>
    <dgm:cxn modelId="{EB76B4BB-8428-4641-8D1A-DEFF9F425686}" type="presParOf" srcId="{EA40A671-BFCB-4EDE-8200-A3DE7EEE0594}" destId="{09003746-F781-480E-BE7D-4EB45B70B09C}" srcOrd="1" destOrd="0" presId="urn:microsoft.com/office/officeart/2005/8/layout/orgChart1"/>
    <dgm:cxn modelId="{E2FD35B3-2CDC-44BE-BFEE-9354D5AE1C60}" type="presParOf" srcId="{EA40A671-BFCB-4EDE-8200-A3DE7EEE0594}" destId="{98F5234E-2777-4957-A22A-2D2B28563EF9}" srcOrd="2" destOrd="0" presId="urn:microsoft.com/office/officeart/2005/8/layout/orgChart1"/>
    <dgm:cxn modelId="{841E3946-AEE4-4F65-9A8B-40BC20CFB676}" type="presParOf" srcId="{743DDC32-F345-4230-8470-FFF13DD66889}" destId="{620EE7B2-0FC1-4C0B-9F9F-DEE31A69520A}" srcOrd="2" destOrd="0" presId="urn:microsoft.com/office/officeart/2005/8/layout/orgChart1"/>
    <dgm:cxn modelId="{1461B8E2-A7F3-4AAA-ABBD-A75059D24074}" type="presParOf" srcId="{743DDC32-F345-4230-8470-FFF13DD66889}" destId="{EF15637E-FEB4-4BD6-99D1-E58B09101E3E}" srcOrd="3" destOrd="0" presId="urn:microsoft.com/office/officeart/2005/8/layout/orgChart1"/>
    <dgm:cxn modelId="{17E499F5-CD20-4E77-BBFA-3D4779B3A90B}" type="presParOf" srcId="{EF15637E-FEB4-4BD6-99D1-E58B09101E3E}" destId="{A2B17A85-8791-4730-9606-0A3C48F54B46}" srcOrd="0" destOrd="0" presId="urn:microsoft.com/office/officeart/2005/8/layout/orgChart1"/>
    <dgm:cxn modelId="{7D3F7FFA-CBCA-4287-BE0E-CB7DCBB85449}" type="presParOf" srcId="{A2B17A85-8791-4730-9606-0A3C48F54B46}" destId="{39454A0E-0E76-4E41-AAEA-383268B4557D}" srcOrd="0" destOrd="0" presId="urn:microsoft.com/office/officeart/2005/8/layout/orgChart1"/>
    <dgm:cxn modelId="{F6C86A0A-4433-4614-874B-1DE55C1C3485}" type="presParOf" srcId="{A2B17A85-8791-4730-9606-0A3C48F54B46}" destId="{9DB8F1AE-9694-42FA-A7C8-9D87381367A0}" srcOrd="1" destOrd="0" presId="urn:microsoft.com/office/officeart/2005/8/layout/orgChart1"/>
    <dgm:cxn modelId="{3DF2E413-2D9C-4B64-AE48-4AB05F7E3CFE}" type="presParOf" srcId="{EF15637E-FEB4-4BD6-99D1-E58B09101E3E}" destId="{3B6CAFFE-706E-493F-B906-7C5B37751228}" srcOrd="1" destOrd="0" presId="urn:microsoft.com/office/officeart/2005/8/layout/orgChart1"/>
    <dgm:cxn modelId="{52D1B968-6A0D-40B2-AE71-68F97D652FF7}" type="presParOf" srcId="{EF15637E-FEB4-4BD6-99D1-E58B09101E3E}" destId="{E1D44B27-ABE1-412F-9616-B7A80E684919}" srcOrd="2" destOrd="0" presId="urn:microsoft.com/office/officeart/2005/8/layout/orgChart1"/>
    <dgm:cxn modelId="{743F8B41-E5D0-4D32-8F95-EBECF23C2D6D}" type="presParOf" srcId="{743DDC32-F345-4230-8470-FFF13DD66889}" destId="{E8D0DC93-1944-4363-93EA-66CCD2694D86}" srcOrd="4" destOrd="0" presId="urn:microsoft.com/office/officeart/2005/8/layout/orgChart1"/>
    <dgm:cxn modelId="{23D7DDFD-6402-4932-B3BD-113566FC698D}" type="presParOf" srcId="{743DDC32-F345-4230-8470-FFF13DD66889}" destId="{BF533431-4DCB-4D29-9C2D-76B08931559A}" srcOrd="5" destOrd="0" presId="urn:microsoft.com/office/officeart/2005/8/layout/orgChart1"/>
    <dgm:cxn modelId="{A51FCCF9-441F-4FF6-96AB-B831A8159033}" type="presParOf" srcId="{BF533431-4DCB-4D29-9C2D-76B08931559A}" destId="{8BA94AEB-48D5-4F28-AB02-04B1AB2C7E56}" srcOrd="0" destOrd="0" presId="urn:microsoft.com/office/officeart/2005/8/layout/orgChart1"/>
    <dgm:cxn modelId="{E981F19C-8615-4A38-8EE9-6C8089283BB8}" type="presParOf" srcId="{8BA94AEB-48D5-4F28-AB02-04B1AB2C7E56}" destId="{39CED578-2553-4205-A411-BAB01CA61FBF}" srcOrd="0" destOrd="0" presId="urn:microsoft.com/office/officeart/2005/8/layout/orgChart1"/>
    <dgm:cxn modelId="{E24F7B65-712C-426F-A94C-0993DF3C8806}" type="presParOf" srcId="{8BA94AEB-48D5-4F28-AB02-04B1AB2C7E56}" destId="{E69AEF3B-0229-4900-9DE6-6202563A4E85}" srcOrd="1" destOrd="0" presId="urn:microsoft.com/office/officeart/2005/8/layout/orgChart1"/>
    <dgm:cxn modelId="{845B0267-16EF-40DD-8E1C-6A9F1D969461}" type="presParOf" srcId="{BF533431-4DCB-4D29-9C2D-76B08931559A}" destId="{73A9F47D-631D-4A56-8D77-A90C349A7043}" srcOrd="1" destOrd="0" presId="urn:microsoft.com/office/officeart/2005/8/layout/orgChart1"/>
    <dgm:cxn modelId="{9C69535C-EEE1-4BD0-9B71-34E43D918944}" type="presParOf" srcId="{BF533431-4DCB-4D29-9C2D-76B08931559A}" destId="{BC519B4D-0BC7-4935-AAD4-607F3193760A}" srcOrd="2" destOrd="0" presId="urn:microsoft.com/office/officeart/2005/8/layout/orgChart1"/>
    <dgm:cxn modelId="{1177CB50-65BE-4804-8D94-EA11BEF78075}" type="presParOf" srcId="{C673C3D6-E44F-4048-8981-4C8F0E60D618}" destId="{09CE121D-526B-48E9-A8CA-67436165D2A6}" srcOrd="2" destOrd="0" presId="urn:microsoft.com/office/officeart/2005/8/layout/orgChart1"/>
    <dgm:cxn modelId="{C8649C21-0B96-4898-9D21-F832F78DEAA5}" type="presParOf" srcId="{37D84A2E-C67E-4A14-B7B3-6F9FC6A59E71}" destId="{AE2F1A97-4CC6-4375-9096-0551D106361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463BE-8F9F-4395-9949-5314B525B1A9}">
      <dsp:nvSpPr>
        <dsp:cNvPr id="0" name=""/>
        <dsp:cNvSpPr/>
      </dsp:nvSpPr>
      <dsp:spPr>
        <a:xfrm>
          <a:off x="0" y="0"/>
          <a:ext cx="6096000" cy="4064000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3154116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/>
            <a:t>NWSSP Business Plan</a:t>
          </a:r>
          <a:endParaRPr lang="en-GB" sz="3400" kern="1200" dirty="0"/>
        </a:p>
      </dsp:txBody>
      <dsp:txXfrm>
        <a:off x="101176" y="101176"/>
        <a:ext cx="5893648" cy="3861648"/>
      </dsp:txXfrm>
    </dsp:sp>
    <dsp:sp modelId="{4EA148D3-F83A-4895-834D-92109D083F3A}">
      <dsp:nvSpPr>
        <dsp:cNvPr id="0" name=""/>
        <dsp:cNvSpPr/>
      </dsp:nvSpPr>
      <dsp:spPr>
        <a:xfrm>
          <a:off x="152400" y="1016000"/>
          <a:ext cx="5791200" cy="2844800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806448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/>
            <a:t>Sourcing Strategy</a:t>
          </a:r>
          <a:endParaRPr lang="en-GB" sz="3400" kern="1200" dirty="0"/>
        </a:p>
      </dsp:txBody>
      <dsp:txXfrm>
        <a:off x="239887" y="1103487"/>
        <a:ext cx="5616226" cy="2669826"/>
      </dsp:txXfrm>
    </dsp:sp>
    <dsp:sp modelId="{8704441D-6615-453C-98A8-9B0A5A86840D}">
      <dsp:nvSpPr>
        <dsp:cNvPr id="0" name=""/>
        <dsp:cNvSpPr/>
      </dsp:nvSpPr>
      <dsp:spPr>
        <a:xfrm>
          <a:off x="304800" y="2032000"/>
          <a:ext cx="5486400" cy="1625600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917561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/>
            <a:t>Category Mgt plans</a:t>
          </a:r>
          <a:endParaRPr lang="en-GB" sz="3400" kern="1200" dirty="0"/>
        </a:p>
      </dsp:txBody>
      <dsp:txXfrm>
        <a:off x="354793" y="2081993"/>
        <a:ext cx="5386414" cy="1525614"/>
      </dsp:txXfrm>
    </dsp:sp>
    <dsp:sp modelId="{6F29EF57-0F40-4F10-A78D-093506301DAB}">
      <dsp:nvSpPr>
        <dsp:cNvPr id="0" name=""/>
        <dsp:cNvSpPr/>
      </dsp:nvSpPr>
      <dsp:spPr>
        <a:xfrm>
          <a:off x="441960" y="2763520"/>
          <a:ext cx="2583135" cy="73152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Medical</a:t>
          </a:r>
          <a:endParaRPr lang="en-GB" sz="3100" kern="1200" dirty="0"/>
        </a:p>
      </dsp:txBody>
      <dsp:txXfrm>
        <a:off x="464457" y="2786017"/>
        <a:ext cx="2538141" cy="686526"/>
      </dsp:txXfrm>
    </dsp:sp>
    <dsp:sp modelId="{08898DD8-C07E-4F6B-97BC-B6970E5AB793}">
      <dsp:nvSpPr>
        <dsp:cNvPr id="0" name=""/>
        <dsp:cNvSpPr/>
      </dsp:nvSpPr>
      <dsp:spPr>
        <a:xfrm>
          <a:off x="3070413" y="2763520"/>
          <a:ext cx="2583135" cy="73152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Clinical</a:t>
          </a:r>
          <a:endParaRPr lang="en-GB" sz="3100" kern="1200" dirty="0"/>
        </a:p>
      </dsp:txBody>
      <dsp:txXfrm>
        <a:off x="3092910" y="2786017"/>
        <a:ext cx="2538141" cy="6865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433F4-1528-41F4-BFCB-E019FDA7A0A7}">
      <dsp:nvSpPr>
        <dsp:cNvPr id="0" name=""/>
        <dsp:cNvSpPr/>
      </dsp:nvSpPr>
      <dsp:spPr>
        <a:xfrm>
          <a:off x="3939952" y="2006"/>
          <a:ext cx="895541" cy="8955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Suppliers</a:t>
          </a:r>
          <a:endParaRPr lang="en-GB" sz="1100" kern="1200" dirty="0"/>
        </a:p>
      </dsp:txBody>
      <dsp:txXfrm>
        <a:off x="4071101" y="133155"/>
        <a:ext cx="633243" cy="633243"/>
      </dsp:txXfrm>
    </dsp:sp>
    <dsp:sp modelId="{990D8711-A6E3-4322-9907-C0B5DEC9E21A}">
      <dsp:nvSpPr>
        <dsp:cNvPr id="0" name=""/>
        <dsp:cNvSpPr/>
      </dsp:nvSpPr>
      <dsp:spPr>
        <a:xfrm rot="981818">
          <a:off x="4907408" y="486221"/>
          <a:ext cx="238217" cy="302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4908855" y="536603"/>
        <a:ext cx="166752" cy="181347"/>
      </dsp:txXfrm>
    </dsp:sp>
    <dsp:sp modelId="{C25922D9-9C8D-4680-A009-5B2012C2D639}">
      <dsp:nvSpPr>
        <dsp:cNvPr id="0" name=""/>
        <dsp:cNvSpPr/>
      </dsp:nvSpPr>
      <dsp:spPr>
        <a:xfrm>
          <a:off x="5230477" y="380938"/>
          <a:ext cx="895541" cy="8955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Surgeons</a:t>
          </a:r>
          <a:endParaRPr lang="en-GB" sz="1100" kern="1200" dirty="0"/>
        </a:p>
      </dsp:txBody>
      <dsp:txXfrm>
        <a:off x="5361626" y="512087"/>
        <a:ext cx="633243" cy="633243"/>
      </dsp:txXfrm>
    </dsp:sp>
    <dsp:sp modelId="{5FBE5642-05F2-47ED-9661-4D95C650559D}">
      <dsp:nvSpPr>
        <dsp:cNvPr id="0" name=""/>
        <dsp:cNvSpPr/>
      </dsp:nvSpPr>
      <dsp:spPr>
        <a:xfrm rot="2945455">
          <a:off x="5995120" y="1180735"/>
          <a:ext cx="238217" cy="302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6007453" y="1214179"/>
        <a:ext cx="166752" cy="181347"/>
      </dsp:txXfrm>
    </dsp:sp>
    <dsp:sp modelId="{85125408-74E2-45E5-B68C-5FE5AEEAAAF5}">
      <dsp:nvSpPr>
        <dsp:cNvPr id="0" name=""/>
        <dsp:cNvSpPr/>
      </dsp:nvSpPr>
      <dsp:spPr>
        <a:xfrm>
          <a:off x="6111269" y="1397427"/>
          <a:ext cx="895541" cy="8955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Nurses</a:t>
          </a:r>
          <a:endParaRPr lang="en-GB" sz="1100" kern="1200" dirty="0"/>
        </a:p>
      </dsp:txBody>
      <dsp:txXfrm>
        <a:off x="6242418" y="1528576"/>
        <a:ext cx="633243" cy="633243"/>
      </dsp:txXfrm>
    </dsp:sp>
    <dsp:sp modelId="{BDD9ECC7-0368-49DB-9B50-243E64C5D376}">
      <dsp:nvSpPr>
        <dsp:cNvPr id="0" name=""/>
        <dsp:cNvSpPr/>
      </dsp:nvSpPr>
      <dsp:spPr>
        <a:xfrm rot="4909091">
          <a:off x="6534679" y="2353060"/>
          <a:ext cx="238217" cy="302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6565326" y="2378140"/>
        <a:ext cx="166752" cy="181347"/>
      </dsp:txXfrm>
    </dsp:sp>
    <dsp:sp modelId="{1D529720-F206-4AB3-9DDA-139B54A0AFA1}">
      <dsp:nvSpPr>
        <dsp:cNvPr id="0" name=""/>
        <dsp:cNvSpPr/>
      </dsp:nvSpPr>
      <dsp:spPr>
        <a:xfrm>
          <a:off x="6302684" y="2728744"/>
          <a:ext cx="895541" cy="8955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Patients</a:t>
          </a:r>
          <a:endParaRPr lang="en-GB" sz="1100" kern="1200" dirty="0"/>
        </a:p>
      </dsp:txBody>
      <dsp:txXfrm>
        <a:off x="6433833" y="2859893"/>
        <a:ext cx="633243" cy="633243"/>
      </dsp:txXfrm>
    </dsp:sp>
    <dsp:sp modelId="{FF78A61D-453C-490B-82CE-E99C3417D011}">
      <dsp:nvSpPr>
        <dsp:cNvPr id="0" name=""/>
        <dsp:cNvSpPr/>
      </dsp:nvSpPr>
      <dsp:spPr>
        <a:xfrm rot="6872727">
          <a:off x="6354778" y="3630990"/>
          <a:ext cx="238217" cy="302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10800000">
        <a:off x="6405354" y="3658936"/>
        <a:ext cx="166752" cy="181347"/>
      </dsp:txXfrm>
    </dsp:sp>
    <dsp:sp modelId="{C3B3A379-1510-40DF-8E81-5894E556BE80}">
      <dsp:nvSpPr>
        <dsp:cNvPr id="0" name=""/>
        <dsp:cNvSpPr/>
      </dsp:nvSpPr>
      <dsp:spPr>
        <a:xfrm>
          <a:off x="5743948" y="3952205"/>
          <a:ext cx="895541" cy="8955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Staff</a:t>
          </a:r>
          <a:endParaRPr lang="en-GB" sz="1100" kern="1200" dirty="0"/>
        </a:p>
      </dsp:txBody>
      <dsp:txXfrm>
        <a:off x="5875097" y="4083354"/>
        <a:ext cx="633243" cy="633243"/>
      </dsp:txXfrm>
    </dsp:sp>
    <dsp:sp modelId="{E31FB901-73A0-48DD-AA2C-B19B7004DE60}">
      <dsp:nvSpPr>
        <dsp:cNvPr id="0" name=""/>
        <dsp:cNvSpPr/>
      </dsp:nvSpPr>
      <dsp:spPr>
        <a:xfrm rot="8836364">
          <a:off x="5512535" y="4608791"/>
          <a:ext cx="238217" cy="302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10800000">
        <a:off x="5578328" y="4649922"/>
        <a:ext cx="166752" cy="181347"/>
      </dsp:txXfrm>
    </dsp:sp>
    <dsp:sp modelId="{AF7B8568-180F-4F04-B786-12E7654B4F5D}">
      <dsp:nvSpPr>
        <dsp:cNvPr id="0" name=""/>
        <dsp:cNvSpPr/>
      </dsp:nvSpPr>
      <dsp:spPr>
        <a:xfrm>
          <a:off x="4612456" y="4679371"/>
          <a:ext cx="895541" cy="8955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err="1" smtClean="0"/>
            <a:t>DoFs</a:t>
          </a:r>
          <a:endParaRPr lang="en-GB" sz="1100" kern="1200" dirty="0"/>
        </a:p>
      </dsp:txBody>
      <dsp:txXfrm>
        <a:off x="4743605" y="4810520"/>
        <a:ext cx="633243" cy="633243"/>
      </dsp:txXfrm>
    </dsp:sp>
    <dsp:sp modelId="{9192CBD4-11AD-40D8-B822-5D56483C3FBA}">
      <dsp:nvSpPr>
        <dsp:cNvPr id="0" name=""/>
        <dsp:cNvSpPr/>
      </dsp:nvSpPr>
      <dsp:spPr>
        <a:xfrm rot="10800000">
          <a:off x="4275356" y="4976019"/>
          <a:ext cx="238217" cy="302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10800000">
        <a:off x="4346821" y="5036468"/>
        <a:ext cx="166752" cy="181347"/>
      </dsp:txXfrm>
    </dsp:sp>
    <dsp:sp modelId="{7120E7E8-F808-4A25-B1AA-9CD4F2E77C90}">
      <dsp:nvSpPr>
        <dsp:cNvPr id="0" name=""/>
        <dsp:cNvSpPr/>
      </dsp:nvSpPr>
      <dsp:spPr>
        <a:xfrm>
          <a:off x="3267448" y="4679371"/>
          <a:ext cx="895541" cy="8955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err="1" smtClean="0"/>
            <a:t>HoPs</a:t>
          </a:r>
          <a:endParaRPr lang="en-GB" sz="1100" kern="1200" dirty="0"/>
        </a:p>
      </dsp:txBody>
      <dsp:txXfrm>
        <a:off x="3398597" y="4810520"/>
        <a:ext cx="633243" cy="633243"/>
      </dsp:txXfrm>
    </dsp:sp>
    <dsp:sp modelId="{23F04072-1327-4D76-A7D8-2E1BB20F0E15}">
      <dsp:nvSpPr>
        <dsp:cNvPr id="0" name=""/>
        <dsp:cNvSpPr/>
      </dsp:nvSpPr>
      <dsp:spPr>
        <a:xfrm rot="12763636">
          <a:off x="3036036" y="4616081"/>
          <a:ext cx="238217" cy="302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10800000">
        <a:off x="3101829" y="4695848"/>
        <a:ext cx="166752" cy="181347"/>
      </dsp:txXfrm>
    </dsp:sp>
    <dsp:sp modelId="{90F417F0-0167-4D0E-BE1D-D83FD1DD47BE}">
      <dsp:nvSpPr>
        <dsp:cNvPr id="0" name=""/>
        <dsp:cNvSpPr/>
      </dsp:nvSpPr>
      <dsp:spPr>
        <a:xfrm>
          <a:off x="2135956" y="3952205"/>
          <a:ext cx="895541" cy="8955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Legal</a:t>
          </a:r>
          <a:endParaRPr lang="en-GB" sz="1100" kern="1200" dirty="0"/>
        </a:p>
      </dsp:txBody>
      <dsp:txXfrm>
        <a:off x="2267105" y="4083354"/>
        <a:ext cx="633243" cy="633243"/>
      </dsp:txXfrm>
    </dsp:sp>
    <dsp:sp modelId="{6D7F1B24-16B2-4AF9-B8E2-47E304B09D93}">
      <dsp:nvSpPr>
        <dsp:cNvPr id="0" name=""/>
        <dsp:cNvSpPr/>
      </dsp:nvSpPr>
      <dsp:spPr>
        <a:xfrm rot="14727273">
          <a:off x="2188051" y="3643255"/>
          <a:ext cx="238217" cy="302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10800000">
        <a:off x="2238627" y="3736207"/>
        <a:ext cx="166752" cy="181347"/>
      </dsp:txXfrm>
    </dsp:sp>
    <dsp:sp modelId="{6B38F1E2-3A4E-4FC1-874D-59C352DB64CD}">
      <dsp:nvSpPr>
        <dsp:cNvPr id="0" name=""/>
        <dsp:cNvSpPr/>
      </dsp:nvSpPr>
      <dsp:spPr>
        <a:xfrm>
          <a:off x="1577220" y="2728744"/>
          <a:ext cx="895541" cy="8955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Logistics</a:t>
          </a:r>
          <a:endParaRPr lang="en-GB" sz="1100" kern="1200" dirty="0"/>
        </a:p>
      </dsp:txBody>
      <dsp:txXfrm>
        <a:off x="1708369" y="2859893"/>
        <a:ext cx="633243" cy="633243"/>
      </dsp:txXfrm>
    </dsp:sp>
    <dsp:sp modelId="{4A426066-0745-445E-ADD4-08C88DEEB97B}">
      <dsp:nvSpPr>
        <dsp:cNvPr id="0" name=""/>
        <dsp:cNvSpPr/>
      </dsp:nvSpPr>
      <dsp:spPr>
        <a:xfrm rot="16690909">
          <a:off x="2000630" y="2366407"/>
          <a:ext cx="238217" cy="302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2031277" y="2462225"/>
        <a:ext cx="166752" cy="181347"/>
      </dsp:txXfrm>
    </dsp:sp>
    <dsp:sp modelId="{C3790F3A-D7D2-470E-A399-63429BF7728C}">
      <dsp:nvSpPr>
        <dsp:cNvPr id="0" name=""/>
        <dsp:cNvSpPr/>
      </dsp:nvSpPr>
      <dsp:spPr>
        <a:xfrm>
          <a:off x="1768635" y="1397427"/>
          <a:ext cx="895541" cy="8955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CSR</a:t>
          </a:r>
          <a:endParaRPr lang="en-GB" sz="1100" kern="1200" dirty="0"/>
        </a:p>
      </dsp:txBody>
      <dsp:txXfrm>
        <a:off x="1899784" y="1528576"/>
        <a:ext cx="633243" cy="633243"/>
      </dsp:txXfrm>
    </dsp:sp>
    <dsp:sp modelId="{5D7E63CE-6E6C-4048-9933-A1854859A5CD}">
      <dsp:nvSpPr>
        <dsp:cNvPr id="0" name=""/>
        <dsp:cNvSpPr/>
      </dsp:nvSpPr>
      <dsp:spPr>
        <a:xfrm rot="18654545">
          <a:off x="2533278" y="1190926"/>
          <a:ext cx="238217" cy="302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2545611" y="1278380"/>
        <a:ext cx="166752" cy="181347"/>
      </dsp:txXfrm>
    </dsp:sp>
    <dsp:sp modelId="{F63A61BC-4694-490B-92D3-CD179D6123CB}">
      <dsp:nvSpPr>
        <dsp:cNvPr id="0" name=""/>
        <dsp:cNvSpPr/>
      </dsp:nvSpPr>
      <dsp:spPr>
        <a:xfrm>
          <a:off x="2649427" y="380938"/>
          <a:ext cx="895541" cy="8955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Politics</a:t>
          </a:r>
          <a:endParaRPr lang="en-GB" sz="1100" kern="1200" dirty="0"/>
        </a:p>
      </dsp:txBody>
      <dsp:txXfrm>
        <a:off x="2780576" y="512087"/>
        <a:ext cx="633243" cy="633243"/>
      </dsp:txXfrm>
    </dsp:sp>
    <dsp:sp modelId="{462D73AC-96E1-4BF8-9725-E8E89FF00F45}">
      <dsp:nvSpPr>
        <dsp:cNvPr id="0" name=""/>
        <dsp:cNvSpPr/>
      </dsp:nvSpPr>
      <dsp:spPr>
        <a:xfrm rot="20618182">
          <a:off x="3616883" y="490019"/>
          <a:ext cx="238217" cy="302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3618330" y="560535"/>
        <a:ext cx="166752" cy="1813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6EFD0-121E-4792-8BF7-A61A5E8C9DD5}">
      <dsp:nvSpPr>
        <dsp:cNvPr id="0" name=""/>
        <dsp:cNvSpPr/>
      </dsp:nvSpPr>
      <dsp:spPr>
        <a:xfrm>
          <a:off x="2658580" y="119938"/>
          <a:ext cx="2380314" cy="82665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A04E60-C921-4C3C-BBE8-11144245F345}">
      <dsp:nvSpPr>
        <dsp:cNvPr id="0" name=""/>
        <dsp:cNvSpPr/>
      </dsp:nvSpPr>
      <dsp:spPr>
        <a:xfrm>
          <a:off x="3621777" y="2144128"/>
          <a:ext cx="461301" cy="295232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61AD9-10AC-4142-9E3C-964037E8FC28}">
      <dsp:nvSpPr>
        <dsp:cNvPr id="0" name=""/>
        <dsp:cNvSpPr/>
      </dsp:nvSpPr>
      <dsp:spPr>
        <a:xfrm>
          <a:off x="2745305" y="2380314"/>
          <a:ext cx="2214246" cy="553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 dirty="0"/>
        </a:p>
      </dsp:txBody>
      <dsp:txXfrm>
        <a:off x="2745305" y="2380314"/>
        <a:ext cx="2214246" cy="553561"/>
      </dsp:txXfrm>
    </dsp:sp>
    <dsp:sp modelId="{8163F602-277D-4692-AB04-9E01FECD7625}">
      <dsp:nvSpPr>
        <dsp:cNvPr id="0" name=""/>
        <dsp:cNvSpPr/>
      </dsp:nvSpPr>
      <dsp:spPr>
        <a:xfrm>
          <a:off x="3523981" y="1010434"/>
          <a:ext cx="830342" cy="8303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CMS</a:t>
          </a:r>
          <a:endParaRPr lang="en-GB" sz="1300" kern="1200" dirty="0"/>
        </a:p>
      </dsp:txBody>
      <dsp:txXfrm>
        <a:off x="3645582" y="1132035"/>
        <a:ext cx="587140" cy="587140"/>
      </dsp:txXfrm>
    </dsp:sp>
    <dsp:sp modelId="{B97440B1-3362-48FE-8C36-D3038C502747}">
      <dsp:nvSpPr>
        <dsp:cNvPr id="0" name=""/>
        <dsp:cNvSpPr/>
      </dsp:nvSpPr>
      <dsp:spPr>
        <a:xfrm>
          <a:off x="2929825" y="387493"/>
          <a:ext cx="830342" cy="8303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Savings plans</a:t>
          </a:r>
          <a:endParaRPr lang="en-GB" sz="1300" kern="1200" dirty="0"/>
        </a:p>
      </dsp:txBody>
      <dsp:txXfrm>
        <a:off x="3051426" y="509094"/>
        <a:ext cx="587140" cy="587140"/>
      </dsp:txXfrm>
    </dsp:sp>
    <dsp:sp modelId="{0855F2FE-ECCE-468B-A447-445504E7EFF9}">
      <dsp:nvSpPr>
        <dsp:cNvPr id="0" name=""/>
        <dsp:cNvSpPr/>
      </dsp:nvSpPr>
      <dsp:spPr>
        <a:xfrm>
          <a:off x="3778619" y="186734"/>
          <a:ext cx="830342" cy="8303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Oracle</a:t>
          </a:r>
          <a:endParaRPr lang="en-GB" sz="1300" kern="1200" dirty="0"/>
        </a:p>
      </dsp:txBody>
      <dsp:txXfrm>
        <a:off x="3900220" y="308335"/>
        <a:ext cx="587140" cy="587140"/>
      </dsp:txXfrm>
    </dsp:sp>
    <dsp:sp modelId="{9C9B3378-D216-4DCD-A033-E54AE9CFCACC}">
      <dsp:nvSpPr>
        <dsp:cNvPr id="0" name=""/>
        <dsp:cNvSpPr/>
      </dsp:nvSpPr>
      <dsp:spPr>
        <a:xfrm>
          <a:off x="2544664" y="273019"/>
          <a:ext cx="2583287" cy="206662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23142-B6E3-4286-AA98-E28EC8FCA457}">
      <dsp:nvSpPr>
        <dsp:cNvPr id="0" name=""/>
        <dsp:cNvSpPr/>
      </dsp:nvSpPr>
      <dsp:spPr>
        <a:xfrm>
          <a:off x="1376876" y="448"/>
          <a:ext cx="1583279" cy="15832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133" tIns="26670" rIns="87133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Non-med</a:t>
          </a:r>
          <a:endParaRPr lang="en-GB" sz="2100" kern="1200" dirty="0"/>
        </a:p>
      </dsp:txBody>
      <dsp:txXfrm>
        <a:off x="1608742" y="232314"/>
        <a:ext cx="1119547" cy="1119547"/>
      </dsp:txXfrm>
    </dsp:sp>
    <dsp:sp modelId="{031644DD-4F58-48B5-96A2-0C1A7480A3DE}">
      <dsp:nvSpPr>
        <dsp:cNvPr id="0" name=""/>
        <dsp:cNvSpPr/>
      </dsp:nvSpPr>
      <dsp:spPr>
        <a:xfrm>
          <a:off x="2643500" y="448"/>
          <a:ext cx="1583279" cy="15832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133" tIns="26670" rIns="87133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Med/</a:t>
          </a:r>
          <a:r>
            <a:rPr lang="en-GB" sz="2100" kern="1200" dirty="0" err="1" smtClean="0"/>
            <a:t>Clin</a:t>
          </a:r>
          <a:endParaRPr lang="en-GB" sz="2100" kern="1200" dirty="0"/>
        </a:p>
      </dsp:txBody>
      <dsp:txXfrm>
        <a:off x="2875366" y="232314"/>
        <a:ext cx="1119547" cy="1119547"/>
      </dsp:txXfrm>
    </dsp:sp>
    <dsp:sp modelId="{27AB7C4A-29EE-4816-9C5B-354F82712426}">
      <dsp:nvSpPr>
        <dsp:cNvPr id="0" name=""/>
        <dsp:cNvSpPr/>
      </dsp:nvSpPr>
      <dsp:spPr>
        <a:xfrm>
          <a:off x="3910124" y="448"/>
          <a:ext cx="1583279" cy="15832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133" tIns="26670" rIns="87133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PAD</a:t>
          </a:r>
          <a:endParaRPr lang="en-GB" sz="2100" kern="1200" dirty="0"/>
        </a:p>
      </dsp:txBody>
      <dsp:txXfrm>
        <a:off x="4141990" y="232314"/>
        <a:ext cx="1119547" cy="1119547"/>
      </dsp:txXfrm>
    </dsp:sp>
    <dsp:sp modelId="{502CB08E-662F-4483-9ABC-EAE98D2DA89D}">
      <dsp:nvSpPr>
        <dsp:cNvPr id="0" name=""/>
        <dsp:cNvSpPr/>
      </dsp:nvSpPr>
      <dsp:spPr>
        <a:xfrm>
          <a:off x="5176747" y="448"/>
          <a:ext cx="1583279" cy="15832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133" tIns="26670" rIns="87133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Projects</a:t>
          </a:r>
          <a:endParaRPr lang="en-GB" sz="2100" kern="1200" dirty="0"/>
        </a:p>
      </dsp:txBody>
      <dsp:txXfrm>
        <a:off x="5408613" y="232314"/>
        <a:ext cx="1119547" cy="11195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A3713-ED5C-4C3F-B8A5-684B46E4CE21}">
      <dsp:nvSpPr>
        <dsp:cNvPr id="0" name=""/>
        <dsp:cNvSpPr/>
      </dsp:nvSpPr>
      <dsp:spPr>
        <a:xfrm>
          <a:off x="4196612" y="641854"/>
          <a:ext cx="134292" cy="588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8327"/>
              </a:lnTo>
              <a:lnTo>
                <a:pt x="134292" y="5883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3DFACB-0080-4F85-9105-C4133315EFB4}">
      <dsp:nvSpPr>
        <dsp:cNvPr id="0" name=""/>
        <dsp:cNvSpPr/>
      </dsp:nvSpPr>
      <dsp:spPr>
        <a:xfrm>
          <a:off x="4062320" y="641854"/>
          <a:ext cx="134292" cy="588327"/>
        </a:xfrm>
        <a:custGeom>
          <a:avLst/>
          <a:gdLst/>
          <a:ahLst/>
          <a:cxnLst/>
          <a:rect l="0" t="0" r="0" b="0"/>
          <a:pathLst>
            <a:path>
              <a:moveTo>
                <a:pt x="134292" y="0"/>
              </a:moveTo>
              <a:lnTo>
                <a:pt x="134292" y="588327"/>
              </a:lnTo>
              <a:lnTo>
                <a:pt x="0" y="5883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4594F-A051-4DB3-A8CF-2C1C297AA0C5}">
      <dsp:nvSpPr>
        <dsp:cNvPr id="0" name=""/>
        <dsp:cNvSpPr/>
      </dsp:nvSpPr>
      <dsp:spPr>
        <a:xfrm>
          <a:off x="5232580" y="2454242"/>
          <a:ext cx="191845" cy="2404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4468"/>
              </a:lnTo>
              <a:lnTo>
                <a:pt x="191845" y="24044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33E187-B286-4AEF-AD4D-70736BB32EC4}">
      <dsp:nvSpPr>
        <dsp:cNvPr id="0" name=""/>
        <dsp:cNvSpPr/>
      </dsp:nvSpPr>
      <dsp:spPr>
        <a:xfrm>
          <a:off x="5232580" y="2454242"/>
          <a:ext cx="191845" cy="1496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6398"/>
              </a:lnTo>
              <a:lnTo>
                <a:pt x="191845" y="14963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C4A14-EE4E-40FF-B040-C04B22082E31}">
      <dsp:nvSpPr>
        <dsp:cNvPr id="0" name=""/>
        <dsp:cNvSpPr/>
      </dsp:nvSpPr>
      <dsp:spPr>
        <a:xfrm>
          <a:off x="5232580" y="2454242"/>
          <a:ext cx="191845" cy="588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8327"/>
              </a:lnTo>
              <a:lnTo>
                <a:pt x="191845" y="5883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8DD46-8C1C-4EB4-8AE6-334EAC49179E}">
      <dsp:nvSpPr>
        <dsp:cNvPr id="0" name=""/>
        <dsp:cNvSpPr/>
      </dsp:nvSpPr>
      <dsp:spPr>
        <a:xfrm>
          <a:off x="4196612" y="641854"/>
          <a:ext cx="1547556" cy="11729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08"/>
              </a:lnTo>
              <a:lnTo>
                <a:pt x="1547556" y="1038608"/>
              </a:lnTo>
              <a:lnTo>
                <a:pt x="1547556" y="11729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FD799-9B1B-4CFE-A3DC-C02390A062C5}">
      <dsp:nvSpPr>
        <dsp:cNvPr id="0" name=""/>
        <dsp:cNvSpPr/>
      </dsp:nvSpPr>
      <dsp:spPr>
        <a:xfrm>
          <a:off x="3685023" y="2457995"/>
          <a:ext cx="191845" cy="1492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644"/>
              </a:lnTo>
              <a:lnTo>
                <a:pt x="191845" y="14926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C10A1D-4E9F-4CA4-849A-EA0029423E4F}">
      <dsp:nvSpPr>
        <dsp:cNvPr id="0" name=""/>
        <dsp:cNvSpPr/>
      </dsp:nvSpPr>
      <dsp:spPr>
        <a:xfrm>
          <a:off x="3685023" y="2457995"/>
          <a:ext cx="191845" cy="584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4573"/>
              </a:lnTo>
              <a:lnTo>
                <a:pt x="191845" y="5845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1BEC57-9BD6-4217-96D3-30E9B0DD581F}">
      <dsp:nvSpPr>
        <dsp:cNvPr id="0" name=""/>
        <dsp:cNvSpPr/>
      </dsp:nvSpPr>
      <dsp:spPr>
        <a:xfrm>
          <a:off x="4150892" y="641854"/>
          <a:ext cx="91440" cy="11766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66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9560F-5399-4156-96F6-3302157C7B16}">
      <dsp:nvSpPr>
        <dsp:cNvPr id="0" name=""/>
        <dsp:cNvSpPr/>
      </dsp:nvSpPr>
      <dsp:spPr>
        <a:xfrm>
          <a:off x="2137466" y="2457995"/>
          <a:ext cx="191845" cy="2400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0714"/>
              </a:lnTo>
              <a:lnTo>
                <a:pt x="191845" y="24007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44B9D8-0BA2-4AF6-9CA5-21A5FF5F28A7}">
      <dsp:nvSpPr>
        <dsp:cNvPr id="0" name=""/>
        <dsp:cNvSpPr/>
      </dsp:nvSpPr>
      <dsp:spPr>
        <a:xfrm>
          <a:off x="2137466" y="2457995"/>
          <a:ext cx="191845" cy="1492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644"/>
              </a:lnTo>
              <a:lnTo>
                <a:pt x="191845" y="14926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51CE0C-258C-40D3-AA7C-736C937765D8}">
      <dsp:nvSpPr>
        <dsp:cNvPr id="0" name=""/>
        <dsp:cNvSpPr/>
      </dsp:nvSpPr>
      <dsp:spPr>
        <a:xfrm>
          <a:off x="2137466" y="2457995"/>
          <a:ext cx="191845" cy="584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4573"/>
              </a:lnTo>
              <a:lnTo>
                <a:pt x="191845" y="5845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FCCA1-2799-4175-8F58-F2B75D43C3CA}">
      <dsp:nvSpPr>
        <dsp:cNvPr id="0" name=""/>
        <dsp:cNvSpPr/>
      </dsp:nvSpPr>
      <dsp:spPr>
        <a:xfrm>
          <a:off x="2649055" y="641854"/>
          <a:ext cx="1547556" cy="1176654"/>
        </a:xfrm>
        <a:custGeom>
          <a:avLst/>
          <a:gdLst/>
          <a:ahLst/>
          <a:cxnLst/>
          <a:rect l="0" t="0" r="0" b="0"/>
          <a:pathLst>
            <a:path>
              <a:moveTo>
                <a:pt x="1547556" y="0"/>
              </a:moveTo>
              <a:lnTo>
                <a:pt x="1547556" y="1042362"/>
              </a:lnTo>
              <a:lnTo>
                <a:pt x="0" y="1042362"/>
              </a:lnTo>
              <a:lnTo>
                <a:pt x="0" y="11766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F4AED8-9A5C-40D5-9AF2-041D1B885940}">
      <dsp:nvSpPr>
        <dsp:cNvPr id="0" name=""/>
        <dsp:cNvSpPr/>
      </dsp:nvSpPr>
      <dsp:spPr>
        <a:xfrm>
          <a:off x="3557126" y="2368"/>
          <a:ext cx="1278972" cy="639486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tx1"/>
              </a:solidFill>
            </a:rPr>
            <a:t>SCM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tx1"/>
              </a:solidFill>
            </a:rPr>
            <a:t>Alex Curley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3557126" y="2368"/>
        <a:ext cx="1278972" cy="639486"/>
      </dsp:txXfrm>
    </dsp:sp>
    <dsp:sp modelId="{1260835E-C3F9-4883-9C18-DFE20F2E8E5E}">
      <dsp:nvSpPr>
        <dsp:cNvPr id="0" name=""/>
        <dsp:cNvSpPr/>
      </dsp:nvSpPr>
      <dsp:spPr>
        <a:xfrm>
          <a:off x="2009569" y="1818509"/>
          <a:ext cx="1278972" cy="639486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200" kern="1200" dirty="0" smtClean="0">
              <a:solidFill>
                <a:schemeClr val="tx1"/>
              </a:solidFill>
            </a:rPr>
            <a:t>CM – </a:t>
          </a:r>
          <a:r>
            <a:rPr lang="en-GB" sz="1200" kern="1200" dirty="0" err="1" smtClean="0">
              <a:solidFill>
                <a:schemeClr val="tx1"/>
              </a:solidFill>
            </a:rPr>
            <a:t>Anaes</a:t>
          </a:r>
          <a:r>
            <a:rPr lang="en-GB" sz="1200" kern="1200" dirty="0" smtClean="0">
              <a:solidFill>
                <a:schemeClr val="tx1"/>
              </a:solidFill>
            </a:rPr>
            <a:t>, Breath, IV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200" kern="1200" dirty="0" smtClean="0">
              <a:solidFill>
                <a:schemeClr val="tx1"/>
              </a:solidFill>
            </a:rPr>
            <a:t>Nia Harvey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2009569" y="1818509"/>
        <a:ext cx="1278972" cy="639486"/>
      </dsp:txXfrm>
    </dsp:sp>
    <dsp:sp modelId="{DFD43611-357D-432E-98B9-1D447AA22727}">
      <dsp:nvSpPr>
        <dsp:cNvPr id="0" name=""/>
        <dsp:cNvSpPr/>
      </dsp:nvSpPr>
      <dsp:spPr>
        <a:xfrm>
          <a:off x="2329312" y="2722826"/>
          <a:ext cx="1278972" cy="639486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tx1"/>
              </a:solidFill>
            </a:rPr>
            <a:t>CO Vascular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tx1"/>
              </a:solidFill>
            </a:rPr>
            <a:t>Vicky Evans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2329312" y="2722826"/>
        <a:ext cx="1278972" cy="639486"/>
      </dsp:txXfrm>
    </dsp:sp>
    <dsp:sp modelId="{2A18D6E6-157B-481B-B24B-5FD1EDA737DC}">
      <dsp:nvSpPr>
        <dsp:cNvPr id="0" name=""/>
        <dsp:cNvSpPr/>
      </dsp:nvSpPr>
      <dsp:spPr>
        <a:xfrm>
          <a:off x="2329312" y="3630896"/>
          <a:ext cx="1278972" cy="639486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tx1"/>
              </a:solidFill>
            </a:rPr>
            <a:t>CO Airways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tx1"/>
              </a:solidFill>
            </a:rPr>
            <a:t>Rhian Davies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2329312" y="3630896"/>
        <a:ext cx="1278972" cy="639486"/>
      </dsp:txXfrm>
    </dsp:sp>
    <dsp:sp modelId="{AB26FD09-1166-4359-A278-8AF2374A91A0}">
      <dsp:nvSpPr>
        <dsp:cNvPr id="0" name=""/>
        <dsp:cNvSpPr/>
      </dsp:nvSpPr>
      <dsp:spPr>
        <a:xfrm>
          <a:off x="2329312" y="4538967"/>
          <a:ext cx="1278972" cy="639486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200" kern="1200" dirty="0" smtClean="0">
              <a:solidFill>
                <a:schemeClr val="tx1"/>
              </a:solidFill>
            </a:rPr>
            <a:t>CO Needles, Breath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200" kern="1200" dirty="0" smtClean="0">
              <a:solidFill>
                <a:schemeClr val="tx1"/>
              </a:solidFill>
            </a:rPr>
            <a:t>Laura Perrott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2329312" y="4538967"/>
        <a:ext cx="1278972" cy="639486"/>
      </dsp:txXfrm>
    </dsp:sp>
    <dsp:sp modelId="{206E4AF9-3F98-48FB-806B-6B87E6D7F47A}">
      <dsp:nvSpPr>
        <dsp:cNvPr id="0" name=""/>
        <dsp:cNvSpPr/>
      </dsp:nvSpPr>
      <dsp:spPr>
        <a:xfrm>
          <a:off x="3557126" y="1818509"/>
          <a:ext cx="1278972" cy="639486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tx1"/>
              </a:solidFill>
            </a:rPr>
            <a:t>Theatre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tx1"/>
              </a:solidFill>
            </a:rPr>
            <a:t>Consumables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3557126" y="1818509"/>
        <a:ext cx="1278972" cy="639486"/>
      </dsp:txXfrm>
    </dsp:sp>
    <dsp:sp modelId="{8FF79A49-3AA7-4FDF-9A5F-06D0BA7C27E7}">
      <dsp:nvSpPr>
        <dsp:cNvPr id="0" name=""/>
        <dsp:cNvSpPr/>
      </dsp:nvSpPr>
      <dsp:spPr>
        <a:xfrm>
          <a:off x="3876869" y="2722826"/>
          <a:ext cx="1278972" cy="639486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200" kern="1200" dirty="0" smtClean="0">
              <a:solidFill>
                <a:schemeClr val="tx1"/>
              </a:solidFill>
            </a:rPr>
            <a:t>CO </a:t>
          </a:r>
          <a:r>
            <a:rPr lang="en-GB" sz="1200" kern="1200" dirty="0" err="1" smtClean="0">
              <a:solidFill>
                <a:schemeClr val="tx1"/>
              </a:solidFill>
            </a:rPr>
            <a:t>Theatreware</a:t>
          </a:r>
          <a:endParaRPr lang="en-GB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200" kern="1200" dirty="0" smtClean="0">
              <a:solidFill>
                <a:schemeClr val="tx1"/>
              </a:solidFill>
            </a:rPr>
            <a:t>Emma Keen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3876869" y="2722826"/>
        <a:ext cx="1278972" cy="639486"/>
      </dsp:txXfrm>
    </dsp:sp>
    <dsp:sp modelId="{96DC386B-AC31-491B-AD14-6DBE2872AE73}">
      <dsp:nvSpPr>
        <dsp:cNvPr id="0" name=""/>
        <dsp:cNvSpPr/>
      </dsp:nvSpPr>
      <dsp:spPr>
        <a:xfrm>
          <a:off x="3876869" y="3630896"/>
          <a:ext cx="1278972" cy="639486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200" kern="1200" dirty="0" smtClean="0">
              <a:solidFill>
                <a:schemeClr val="tx1"/>
              </a:solidFill>
            </a:rPr>
            <a:t>CO Theatre Equip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200" kern="1200" dirty="0" smtClean="0">
              <a:solidFill>
                <a:schemeClr val="tx1"/>
              </a:solidFill>
            </a:rPr>
            <a:t>Adam </a:t>
          </a:r>
          <a:r>
            <a:rPr lang="en-GB" sz="1200" kern="1200" dirty="0" err="1" smtClean="0">
              <a:solidFill>
                <a:schemeClr val="tx1"/>
              </a:solidFill>
            </a:rPr>
            <a:t>Challonder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3876869" y="3630896"/>
        <a:ext cx="1278972" cy="639486"/>
      </dsp:txXfrm>
    </dsp:sp>
    <dsp:sp modelId="{0470C206-F4EF-40ED-A6E4-61F603C8739F}">
      <dsp:nvSpPr>
        <dsp:cNvPr id="0" name=""/>
        <dsp:cNvSpPr/>
      </dsp:nvSpPr>
      <dsp:spPr>
        <a:xfrm>
          <a:off x="5104683" y="1814755"/>
          <a:ext cx="1278972" cy="639486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200" kern="1200" dirty="0" smtClean="0">
              <a:solidFill>
                <a:schemeClr val="tx1"/>
              </a:solidFill>
            </a:rPr>
            <a:t>CM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200" kern="1200" dirty="0" err="1" smtClean="0">
              <a:solidFill>
                <a:schemeClr val="tx1"/>
              </a:solidFill>
            </a:rPr>
            <a:t>Diag</a:t>
          </a:r>
          <a:r>
            <a:rPr lang="en-GB" sz="1200" kern="1200" dirty="0" smtClean="0">
              <a:solidFill>
                <a:schemeClr val="tx1"/>
              </a:solidFill>
            </a:rPr>
            <a:t>, Gen Med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200" kern="1200" dirty="0" smtClean="0">
              <a:solidFill>
                <a:schemeClr val="tx1"/>
              </a:solidFill>
            </a:rPr>
            <a:t>Joanne Prothero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5104683" y="1814755"/>
        <a:ext cx="1278972" cy="639486"/>
      </dsp:txXfrm>
    </dsp:sp>
    <dsp:sp modelId="{FDD81B54-D18D-47BD-BED1-CC261320F512}">
      <dsp:nvSpPr>
        <dsp:cNvPr id="0" name=""/>
        <dsp:cNvSpPr/>
      </dsp:nvSpPr>
      <dsp:spPr>
        <a:xfrm>
          <a:off x="5424426" y="2722826"/>
          <a:ext cx="1278972" cy="639486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200" kern="1200" dirty="0" smtClean="0">
              <a:solidFill>
                <a:schemeClr val="tx1"/>
              </a:solidFill>
            </a:rPr>
            <a:t>CO Med Consumables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200" kern="1200" dirty="0" smtClean="0">
              <a:solidFill>
                <a:schemeClr val="tx1"/>
              </a:solidFill>
            </a:rPr>
            <a:t>Band 4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5424426" y="2722826"/>
        <a:ext cx="1278972" cy="639486"/>
      </dsp:txXfrm>
    </dsp:sp>
    <dsp:sp modelId="{67A8018D-C8A9-418D-98AE-E251E7632248}">
      <dsp:nvSpPr>
        <dsp:cNvPr id="0" name=""/>
        <dsp:cNvSpPr/>
      </dsp:nvSpPr>
      <dsp:spPr>
        <a:xfrm>
          <a:off x="5424426" y="3630896"/>
          <a:ext cx="1278972" cy="639486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tx1"/>
              </a:solidFill>
            </a:rPr>
            <a:t>CO Diagnostics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>
              <a:solidFill>
                <a:schemeClr val="tx1"/>
              </a:solidFill>
            </a:rPr>
            <a:t>Carys</a:t>
          </a:r>
          <a:r>
            <a:rPr lang="en-GB" sz="1200" kern="1200" dirty="0" smtClean="0">
              <a:solidFill>
                <a:schemeClr val="tx1"/>
              </a:solidFill>
            </a:rPr>
            <a:t> </a:t>
          </a:r>
          <a:r>
            <a:rPr lang="en-GB" sz="1200" kern="1200" dirty="0" err="1" smtClean="0">
              <a:solidFill>
                <a:schemeClr val="tx1"/>
              </a:solidFill>
            </a:rPr>
            <a:t>Toozer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5424426" y="3630896"/>
        <a:ext cx="1278972" cy="639486"/>
      </dsp:txXfrm>
    </dsp:sp>
    <dsp:sp modelId="{2D61D250-E307-43C6-8449-670F6504C6B1}">
      <dsp:nvSpPr>
        <dsp:cNvPr id="0" name=""/>
        <dsp:cNvSpPr/>
      </dsp:nvSpPr>
      <dsp:spPr>
        <a:xfrm>
          <a:off x="5424426" y="4538967"/>
          <a:ext cx="1278972" cy="639486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tx1"/>
              </a:solidFill>
            </a:rPr>
            <a:t>CO Diagnostics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tx1"/>
              </a:solidFill>
            </a:rPr>
            <a:t>Band 4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5424426" y="4538967"/>
        <a:ext cx="1278972" cy="639486"/>
      </dsp:txXfrm>
    </dsp:sp>
    <dsp:sp modelId="{7BB0C7F3-E044-46E0-A90B-3224E9676DDB}">
      <dsp:nvSpPr>
        <dsp:cNvPr id="0" name=""/>
        <dsp:cNvSpPr/>
      </dsp:nvSpPr>
      <dsp:spPr>
        <a:xfrm>
          <a:off x="2783347" y="910438"/>
          <a:ext cx="1278972" cy="639486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200" kern="1200" dirty="0" smtClean="0">
              <a:solidFill>
                <a:schemeClr val="tx1"/>
              </a:solidFill>
            </a:rPr>
            <a:t>ACO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200" kern="1200" dirty="0" smtClean="0">
              <a:solidFill>
                <a:schemeClr val="tx1"/>
              </a:solidFill>
            </a:rPr>
            <a:t>Matthew </a:t>
          </a:r>
          <a:r>
            <a:rPr lang="en-GB" sz="1200" kern="1200" dirty="0" err="1" smtClean="0">
              <a:solidFill>
                <a:schemeClr val="tx1"/>
              </a:solidFill>
            </a:rPr>
            <a:t>Juravcic</a:t>
          </a:r>
          <a:endParaRPr lang="en-GB" sz="1200" kern="1200" dirty="0" smtClean="0">
            <a:solidFill>
              <a:schemeClr val="tx1"/>
            </a:solidFill>
          </a:endParaRPr>
        </a:p>
      </dsp:txBody>
      <dsp:txXfrm>
        <a:off x="2783347" y="910438"/>
        <a:ext cx="1278972" cy="639486"/>
      </dsp:txXfrm>
    </dsp:sp>
    <dsp:sp modelId="{C81EE489-5896-4760-B24B-286AD3419601}">
      <dsp:nvSpPr>
        <dsp:cNvPr id="0" name=""/>
        <dsp:cNvSpPr/>
      </dsp:nvSpPr>
      <dsp:spPr>
        <a:xfrm>
          <a:off x="4330904" y="910438"/>
          <a:ext cx="1278972" cy="639486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tx1"/>
              </a:solidFill>
            </a:rPr>
            <a:t>ACO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tx1"/>
              </a:solidFill>
            </a:rPr>
            <a:t>Rhys Jenkins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4330904" y="910438"/>
        <a:ext cx="1278972" cy="6394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53F93-8732-482A-A56D-E53D68D07351}">
      <dsp:nvSpPr>
        <dsp:cNvPr id="0" name=""/>
        <dsp:cNvSpPr/>
      </dsp:nvSpPr>
      <dsp:spPr>
        <a:xfrm>
          <a:off x="4321689" y="546273"/>
          <a:ext cx="114272" cy="500620"/>
        </a:xfrm>
        <a:custGeom>
          <a:avLst/>
          <a:gdLst/>
          <a:ahLst/>
          <a:cxnLst/>
          <a:rect l="0" t="0" r="0" b="0"/>
          <a:pathLst>
            <a:path>
              <a:moveTo>
                <a:pt x="114272" y="0"/>
              </a:moveTo>
              <a:lnTo>
                <a:pt x="114272" y="500620"/>
              </a:lnTo>
              <a:lnTo>
                <a:pt x="0" y="5006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18E4A-8AB3-4E5E-8659-E76DF2C34A61}">
      <dsp:nvSpPr>
        <dsp:cNvPr id="0" name=""/>
        <dsp:cNvSpPr/>
      </dsp:nvSpPr>
      <dsp:spPr>
        <a:xfrm>
          <a:off x="5366708" y="2091667"/>
          <a:ext cx="163245" cy="2818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8711"/>
              </a:lnTo>
              <a:lnTo>
                <a:pt x="163245" y="28187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A9DC7-1D29-43A0-91C1-E6037239E8C3}">
      <dsp:nvSpPr>
        <dsp:cNvPr id="0" name=""/>
        <dsp:cNvSpPr/>
      </dsp:nvSpPr>
      <dsp:spPr>
        <a:xfrm>
          <a:off x="5366708" y="2091667"/>
          <a:ext cx="163245" cy="2046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6014"/>
              </a:lnTo>
              <a:lnTo>
                <a:pt x="163245" y="20460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FBB0C0-1D34-4AE9-8663-9B3FF40B869A}">
      <dsp:nvSpPr>
        <dsp:cNvPr id="0" name=""/>
        <dsp:cNvSpPr/>
      </dsp:nvSpPr>
      <dsp:spPr>
        <a:xfrm>
          <a:off x="5366708" y="2091667"/>
          <a:ext cx="163245" cy="1273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3317"/>
              </a:lnTo>
              <a:lnTo>
                <a:pt x="163245" y="12733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7F8216-A1B7-4990-ABE8-7DF169946E20}">
      <dsp:nvSpPr>
        <dsp:cNvPr id="0" name=""/>
        <dsp:cNvSpPr/>
      </dsp:nvSpPr>
      <dsp:spPr>
        <a:xfrm>
          <a:off x="5366708" y="2091667"/>
          <a:ext cx="163245" cy="500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620"/>
              </a:lnTo>
              <a:lnTo>
                <a:pt x="163245" y="5006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64AF58-66C2-4CA5-BC11-9E3E07C92247}">
      <dsp:nvSpPr>
        <dsp:cNvPr id="0" name=""/>
        <dsp:cNvSpPr/>
      </dsp:nvSpPr>
      <dsp:spPr>
        <a:xfrm>
          <a:off x="4435961" y="546273"/>
          <a:ext cx="1366068" cy="1001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6969"/>
              </a:lnTo>
              <a:lnTo>
                <a:pt x="1366068" y="886969"/>
              </a:lnTo>
              <a:lnTo>
                <a:pt x="1366068" y="10012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07A7DC-E60F-4E46-BFD3-5F4A774E517B}">
      <dsp:nvSpPr>
        <dsp:cNvPr id="0" name=""/>
        <dsp:cNvSpPr/>
      </dsp:nvSpPr>
      <dsp:spPr>
        <a:xfrm>
          <a:off x="4049858" y="2091667"/>
          <a:ext cx="163245" cy="2046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6014"/>
              </a:lnTo>
              <a:lnTo>
                <a:pt x="163245" y="20460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91FC3-4438-4ADC-8B71-057FA5F72CA5}">
      <dsp:nvSpPr>
        <dsp:cNvPr id="0" name=""/>
        <dsp:cNvSpPr/>
      </dsp:nvSpPr>
      <dsp:spPr>
        <a:xfrm>
          <a:off x="4049858" y="2091667"/>
          <a:ext cx="163245" cy="1273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3317"/>
              </a:lnTo>
              <a:lnTo>
                <a:pt x="163245" y="12733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D244A-0B87-4A6C-8437-E87A55C75E05}">
      <dsp:nvSpPr>
        <dsp:cNvPr id="0" name=""/>
        <dsp:cNvSpPr/>
      </dsp:nvSpPr>
      <dsp:spPr>
        <a:xfrm>
          <a:off x="4049858" y="2091667"/>
          <a:ext cx="163245" cy="500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620"/>
              </a:lnTo>
              <a:lnTo>
                <a:pt x="163245" y="5006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18A65-9D9B-4038-BDD0-1F74FB00D624}">
      <dsp:nvSpPr>
        <dsp:cNvPr id="0" name=""/>
        <dsp:cNvSpPr/>
      </dsp:nvSpPr>
      <dsp:spPr>
        <a:xfrm>
          <a:off x="4390241" y="546273"/>
          <a:ext cx="91440" cy="10012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6969"/>
              </a:lnTo>
              <a:lnTo>
                <a:pt x="94938" y="886969"/>
              </a:lnTo>
              <a:lnTo>
                <a:pt x="94938" y="10012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A71BA-A4B7-4925-8F64-F35131411209}">
      <dsp:nvSpPr>
        <dsp:cNvPr id="0" name=""/>
        <dsp:cNvSpPr/>
      </dsp:nvSpPr>
      <dsp:spPr>
        <a:xfrm>
          <a:off x="2644414" y="2091667"/>
          <a:ext cx="178011" cy="2046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6014"/>
              </a:lnTo>
              <a:lnTo>
                <a:pt x="178011" y="20460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58B12D-2605-4BEC-90A1-D122DE22268C}">
      <dsp:nvSpPr>
        <dsp:cNvPr id="0" name=""/>
        <dsp:cNvSpPr/>
      </dsp:nvSpPr>
      <dsp:spPr>
        <a:xfrm>
          <a:off x="2644414" y="2091667"/>
          <a:ext cx="178011" cy="1273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3317"/>
              </a:lnTo>
              <a:lnTo>
                <a:pt x="178011" y="12733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CA397-36E7-4BB9-956C-3DF7C9283B1E}">
      <dsp:nvSpPr>
        <dsp:cNvPr id="0" name=""/>
        <dsp:cNvSpPr/>
      </dsp:nvSpPr>
      <dsp:spPr>
        <a:xfrm>
          <a:off x="2644414" y="2091667"/>
          <a:ext cx="178011" cy="500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620"/>
              </a:lnTo>
              <a:lnTo>
                <a:pt x="178011" y="5006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5F3E8A-8DFE-4971-AD2E-4B45CBEACDB9}">
      <dsp:nvSpPr>
        <dsp:cNvPr id="0" name=""/>
        <dsp:cNvSpPr/>
      </dsp:nvSpPr>
      <dsp:spPr>
        <a:xfrm>
          <a:off x="3119111" y="546273"/>
          <a:ext cx="1316849" cy="1001241"/>
        </a:xfrm>
        <a:custGeom>
          <a:avLst/>
          <a:gdLst/>
          <a:ahLst/>
          <a:cxnLst/>
          <a:rect l="0" t="0" r="0" b="0"/>
          <a:pathLst>
            <a:path>
              <a:moveTo>
                <a:pt x="1316849" y="0"/>
              </a:moveTo>
              <a:lnTo>
                <a:pt x="1316849" y="886969"/>
              </a:lnTo>
              <a:lnTo>
                <a:pt x="0" y="886969"/>
              </a:lnTo>
              <a:lnTo>
                <a:pt x="0" y="10012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20141B-78C2-4C28-A98E-23149F0F06FC}">
      <dsp:nvSpPr>
        <dsp:cNvPr id="0" name=""/>
        <dsp:cNvSpPr/>
      </dsp:nvSpPr>
      <dsp:spPr>
        <a:xfrm>
          <a:off x="3891808" y="2120"/>
          <a:ext cx="1088305" cy="544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SCM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Wyn Owens</a:t>
          </a:r>
          <a:endParaRPr lang="en-GB" sz="1200" kern="1200" dirty="0"/>
        </a:p>
      </dsp:txBody>
      <dsp:txXfrm>
        <a:off x="3891808" y="2120"/>
        <a:ext cx="1088305" cy="544152"/>
      </dsp:txXfrm>
    </dsp:sp>
    <dsp:sp modelId="{3B2A0819-C9B4-44B8-A72D-D4744CCB2D46}">
      <dsp:nvSpPr>
        <dsp:cNvPr id="0" name=""/>
        <dsp:cNvSpPr/>
      </dsp:nvSpPr>
      <dsp:spPr>
        <a:xfrm>
          <a:off x="2525740" y="1547514"/>
          <a:ext cx="1186742" cy="544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CM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Matt Alderman</a:t>
          </a:r>
          <a:endParaRPr lang="en-GB" sz="1200" kern="1200" dirty="0"/>
        </a:p>
      </dsp:txBody>
      <dsp:txXfrm>
        <a:off x="2525740" y="1547514"/>
        <a:ext cx="1186742" cy="544152"/>
      </dsp:txXfrm>
    </dsp:sp>
    <dsp:sp modelId="{01F2CD01-F1CF-4115-B03E-8F2945F4DD5A}">
      <dsp:nvSpPr>
        <dsp:cNvPr id="0" name=""/>
        <dsp:cNvSpPr/>
      </dsp:nvSpPr>
      <dsp:spPr>
        <a:xfrm>
          <a:off x="2822426" y="2320211"/>
          <a:ext cx="1088305" cy="544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CO Endoscopy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Nadine Stokes</a:t>
          </a:r>
          <a:endParaRPr lang="en-GB" sz="1200" kern="1200" dirty="0"/>
        </a:p>
      </dsp:txBody>
      <dsp:txXfrm>
        <a:off x="2822426" y="2320211"/>
        <a:ext cx="1088305" cy="544152"/>
      </dsp:txXfrm>
    </dsp:sp>
    <dsp:sp modelId="{EC9F171E-1AA6-4B5F-BDEB-3A867B1245F5}">
      <dsp:nvSpPr>
        <dsp:cNvPr id="0" name=""/>
        <dsp:cNvSpPr/>
      </dsp:nvSpPr>
      <dsp:spPr>
        <a:xfrm>
          <a:off x="2822426" y="3092908"/>
          <a:ext cx="1088305" cy="544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CO Instruments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Rhys Evans</a:t>
          </a:r>
          <a:endParaRPr lang="en-GB" sz="1200" kern="1200" dirty="0"/>
        </a:p>
      </dsp:txBody>
      <dsp:txXfrm>
        <a:off x="2822426" y="3092908"/>
        <a:ext cx="1088305" cy="544152"/>
      </dsp:txXfrm>
    </dsp:sp>
    <dsp:sp modelId="{5328505A-DA45-4078-9C74-CC6044AAF020}">
      <dsp:nvSpPr>
        <dsp:cNvPr id="0" name=""/>
        <dsp:cNvSpPr/>
      </dsp:nvSpPr>
      <dsp:spPr>
        <a:xfrm>
          <a:off x="2822426" y="3865605"/>
          <a:ext cx="1088305" cy="544152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tx1"/>
              </a:solidFill>
            </a:rPr>
            <a:t>CO CSSD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tx1"/>
              </a:solidFill>
            </a:rPr>
            <a:t>Band 4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2822426" y="3865605"/>
        <a:ext cx="1088305" cy="544152"/>
      </dsp:txXfrm>
    </dsp:sp>
    <dsp:sp modelId="{9EDAA809-91FB-42A0-B686-C170A9432050}">
      <dsp:nvSpPr>
        <dsp:cNvPr id="0" name=""/>
        <dsp:cNvSpPr/>
      </dsp:nvSpPr>
      <dsp:spPr>
        <a:xfrm>
          <a:off x="3941027" y="1547514"/>
          <a:ext cx="1088305" cy="544152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tx1"/>
              </a:solidFill>
            </a:rPr>
            <a:t>CM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tx1"/>
              </a:solidFill>
            </a:rPr>
            <a:t>Band 6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3941027" y="1547514"/>
        <a:ext cx="1088305" cy="544152"/>
      </dsp:txXfrm>
    </dsp:sp>
    <dsp:sp modelId="{B1CC24DC-6A91-432E-B2F9-6071B28A1CF8}">
      <dsp:nvSpPr>
        <dsp:cNvPr id="0" name=""/>
        <dsp:cNvSpPr/>
      </dsp:nvSpPr>
      <dsp:spPr>
        <a:xfrm>
          <a:off x="4213103" y="2320211"/>
          <a:ext cx="1088305" cy="544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CO </a:t>
          </a:r>
          <a:r>
            <a:rPr lang="en-GB" sz="1200" kern="1200" dirty="0" err="1" smtClean="0"/>
            <a:t>Ophthal</a:t>
          </a:r>
          <a:endParaRPr lang="en-GB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Sam Brealey</a:t>
          </a:r>
          <a:endParaRPr lang="en-GB" sz="1200" kern="1200" dirty="0"/>
        </a:p>
      </dsp:txBody>
      <dsp:txXfrm>
        <a:off x="4213103" y="2320211"/>
        <a:ext cx="1088305" cy="544152"/>
      </dsp:txXfrm>
    </dsp:sp>
    <dsp:sp modelId="{B02D9D07-0401-476F-87F8-764D244FB83D}">
      <dsp:nvSpPr>
        <dsp:cNvPr id="0" name=""/>
        <dsp:cNvSpPr/>
      </dsp:nvSpPr>
      <dsp:spPr>
        <a:xfrm>
          <a:off x="4213103" y="3092908"/>
          <a:ext cx="1088305" cy="544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CO  Gen </a:t>
          </a:r>
          <a:r>
            <a:rPr lang="en-GB" sz="1200" kern="1200" dirty="0" err="1" smtClean="0"/>
            <a:t>surg</a:t>
          </a:r>
          <a:endParaRPr lang="en-GB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Liz Ewing</a:t>
          </a:r>
          <a:endParaRPr lang="en-GB" sz="1200" kern="1200" dirty="0"/>
        </a:p>
      </dsp:txBody>
      <dsp:txXfrm>
        <a:off x="4213103" y="3092908"/>
        <a:ext cx="1088305" cy="544152"/>
      </dsp:txXfrm>
    </dsp:sp>
    <dsp:sp modelId="{C6F3C687-6EC7-4976-A4C5-7FFD6E09D285}">
      <dsp:nvSpPr>
        <dsp:cNvPr id="0" name=""/>
        <dsp:cNvSpPr/>
      </dsp:nvSpPr>
      <dsp:spPr>
        <a:xfrm>
          <a:off x="4213103" y="3865605"/>
          <a:ext cx="1088305" cy="544152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chemeClr val="tx1"/>
              </a:solidFill>
            </a:rPr>
            <a:t>CO Pathology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tx1"/>
              </a:solidFill>
            </a:rPr>
            <a:t>Band 4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4213103" y="3865605"/>
        <a:ext cx="1088305" cy="544152"/>
      </dsp:txXfrm>
    </dsp:sp>
    <dsp:sp modelId="{66AA9728-5055-458C-AC79-0C78BE5029DE}">
      <dsp:nvSpPr>
        <dsp:cNvPr id="0" name=""/>
        <dsp:cNvSpPr/>
      </dsp:nvSpPr>
      <dsp:spPr>
        <a:xfrm>
          <a:off x="5257877" y="1547514"/>
          <a:ext cx="1088305" cy="544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Ortho &amp; Cardio</a:t>
          </a:r>
          <a:endParaRPr lang="en-GB" sz="1200" kern="1200" dirty="0"/>
        </a:p>
      </dsp:txBody>
      <dsp:txXfrm>
        <a:off x="5257877" y="1547514"/>
        <a:ext cx="1088305" cy="544152"/>
      </dsp:txXfrm>
    </dsp:sp>
    <dsp:sp modelId="{550C136D-E11E-435F-8FEA-8333308A8525}">
      <dsp:nvSpPr>
        <dsp:cNvPr id="0" name=""/>
        <dsp:cNvSpPr/>
      </dsp:nvSpPr>
      <dsp:spPr>
        <a:xfrm>
          <a:off x="5529953" y="2320211"/>
          <a:ext cx="1088305" cy="544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CO Cardio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Nicola T</a:t>
          </a:r>
          <a:endParaRPr lang="en-GB" sz="1200" kern="1200" dirty="0"/>
        </a:p>
      </dsp:txBody>
      <dsp:txXfrm>
        <a:off x="5529953" y="2320211"/>
        <a:ext cx="1088305" cy="544152"/>
      </dsp:txXfrm>
    </dsp:sp>
    <dsp:sp modelId="{45A537D6-39D3-4143-902C-F05B68DE3F75}">
      <dsp:nvSpPr>
        <dsp:cNvPr id="0" name=""/>
        <dsp:cNvSpPr/>
      </dsp:nvSpPr>
      <dsp:spPr>
        <a:xfrm>
          <a:off x="5529953" y="3092908"/>
          <a:ext cx="1088305" cy="544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CO Radio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Ruth Jones</a:t>
          </a:r>
        </a:p>
      </dsp:txBody>
      <dsp:txXfrm>
        <a:off x="5529953" y="3092908"/>
        <a:ext cx="1088305" cy="544152"/>
      </dsp:txXfrm>
    </dsp:sp>
    <dsp:sp modelId="{8631345D-4731-4D94-BA7C-37E108E6127B}">
      <dsp:nvSpPr>
        <dsp:cNvPr id="0" name=""/>
        <dsp:cNvSpPr/>
      </dsp:nvSpPr>
      <dsp:spPr>
        <a:xfrm>
          <a:off x="5529953" y="3865605"/>
          <a:ext cx="1088305" cy="544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CO Trauma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Paul Jones</a:t>
          </a:r>
          <a:endParaRPr lang="en-GB" sz="1200" kern="1200" dirty="0"/>
        </a:p>
      </dsp:txBody>
      <dsp:txXfrm>
        <a:off x="5529953" y="3865605"/>
        <a:ext cx="1088305" cy="544152"/>
      </dsp:txXfrm>
    </dsp:sp>
    <dsp:sp modelId="{95C95723-3C8E-4F02-9CA7-BD981272BA2E}">
      <dsp:nvSpPr>
        <dsp:cNvPr id="0" name=""/>
        <dsp:cNvSpPr/>
      </dsp:nvSpPr>
      <dsp:spPr>
        <a:xfrm>
          <a:off x="5529953" y="4638302"/>
          <a:ext cx="1088305" cy="544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200" kern="1200" dirty="0" smtClean="0"/>
            <a:t>CO Packs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200" kern="1200" dirty="0" smtClean="0"/>
            <a:t>Charlotte Pritchard </a:t>
          </a:r>
          <a:endParaRPr lang="en-GB" sz="1200" kern="1200" dirty="0"/>
        </a:p>
      </dsp:txBody>
      <dsp:txXfrm>
        <a:off x="5529953" y="4638302"/>
        <a:ext cx="1088305" cy="544152"/>
      </dsp:txXfrm>
    </dsp:sp>
    <dsp:sp modelId="{DC1EFBE9-F922-46FB-A42F-9341439192AB}">
      <dsp:nvSpPr>
        <dsp:cNvPr id="0" name=""/>
        <dsp:cNvSpPr/>
      </dsp:nvSpPr>
      <dsp:spPr>
        <a:xfrm>
          <a:off x="3233384" y="774817"/>
          <a:ext cx="1088305" cy="544152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tx1"/>
              </a:solidFill>
            </a:rPr>
            <a:t>ACO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tx1"/>
              </a:solidFill>
            </a:rPr>
            <a:t>Band 2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3233384" y="774817"/>
        <a:ext cx="1088305" cy="5441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0DC93-1944-4363-93EA-66CCD2694D86}">
      <dsp:nvSpPr>
        <dsp:cNvPr id="0" name=""/>
        <dsp:cNvSpPr/>
      </dsp:nvSpPr>
      <dsp:spPr>
        <a:xfrm>
          <a:off x="6679465" y="1696559"/>
          <a:ext cx="162832" cy="2040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0835"/>
              </a:lnTo>
              <a:lnTo>
                <a:pt x="162832" y="20408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EE7B2-0FC1-4C0B-9F9F-DEE31A69520A}">
      <dsp:nvSpPr>
        <dsp:cNvPr id="0" name=""/>
        <dsp:cNvSpPr/>
      </dsp:nvSpPr>
      <dsp:spPr>
        <a:xfrm>
          <a:off x="6679465" y="1696559"/>
          <a:ext cx="162832" cy="1270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0094"/>
              </a:lnTo>
              <a:lnTo>
                <a:pt x="162832" y="12700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A174B-5006-4A45-BF59-2C34CCBB8321}">
      <dsp:nvSpPr>
        <dsp:cNvPr id="0" name=""/>
        <dsp:cNvSpPr/>
      </dsp:nvSpPr>
      <dsp:spPr>
        <a:xfrm>
          <a:off x="6679465" y="1696559"/>
          <a:ext cx="162832" cy="499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353"/>
              </a:lnTo>
              <a:lnTo>
                <a:pt x="162832" y="4993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A9F6D-EE97-4643-9A6C-E83B25ED7843}">
      <dsp:nvSpPr>
        <dsp:cNvPr id="0" name=""/>
        <dsp:cNvSpPr/>
      </dsp:nvSpPr>
      <dsp:spPr>
        <a:xfrm>
          <a:off x="3829894" y="925818"/>
          <a:ext cx="3283791" cy="227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982"/>
              </a:lnTo>
              <a:lnTo>
                <a:pt x="3283791" y="113982"/>
              </a:lnTo>
              <a:lnTo>
                <a:pt x="3283791" y="2279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A8547-B8E5-48EB-89E0-05AC6AC23E2B}">
      <dsp:nvSpPr>
        <dsp:cNvPr id="0" name=""/>
        <dsp:cNvSpPr/>
      </dsp:nvSpPr>
      <dsp:spPr>
        <a:xfrm>
          <a:off x="3829894" y="925818"/>
          <a:ext cx="1970274" cy="227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982"/>
              </a:lnTo>
              <a:lnTo>
                <a:pt x="1970274" y="113982"/>
              </a:lnTo>
              <a:lnTo>
                <a:pt x="1970274" y="2279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C48D9-ED76-4CA7-A2EA-A904DC3D9803}">
      <dsp:nvSpPr>
        <dsp:cNvPr id="0" name=""/>
        <dsp:cNvSpPr/>
      </dsp:nvSpPr>
      <dsp:spPr>
        <a:xfrm>
          <a:off x="4052432" y="1696559"/>
          <a:ext cx="162832" cy="1270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0094"/>
              </a:lnTo>
              <a:lnTo>
                <a:pt x="162832" y="12700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0405FD-F80F-484E-89E8-34219A075A85}">
      <dsp:nvSpPr>
        <dsp:cNvPr id="0" name=""/>
        <dsp:cNvSpPr/>
      </dsp:nvSpPr>
      <dsp:spPr>
        <a:xfrm>
          <a:off x="4052432" y="1696559"/>
          <a:ext cx="162832" cy="499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353"/>
              </a:lnTo>
              <a:lnTo>
                <a:pt x="162832" y="4993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14E215-1FEC-4086-9176-5D89EA0DF1A9}">
      <dsp:nvSpPr>
        <dsp:cNvPr id="0" name=""/>
        <dsp:cNvSpPr/>
      </dsp:nvSpPr>
      <dsp:spPr>
        <a:xfrm>
          <a:off x="3829894" y="925818"/>
          <a:ext cx="656758" cy="227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982"/>
              </a:lnTo>
              <a:lnTo>
                <a:pt x="656758" y="113982"/>
              </a:lnTo>
              <a:lnTo>
                <a:pt x="656758" y="2279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CAC9AE-7B38-45FB-B979-1553CA0A703C}">
      <dsp:nvSpPr>
        <dsp:cNvPr id="0" name=""/>
        <dsp:cNvSpPr/>
      </dsp:nvSpPr>
      <dsp:spPr>
        <a:xfrm>
          <a:off x="2738916" y="1696559"/>
          <a:ext cx="162832" cy="1270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0094"/>
              </a:lnTo>
              <a:lnTo>
                <a:pt x="162832" y="12700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099570-A13A-486B-A5F5-468BB8196BC7}">
      <dsp:nvSpPr>
        <dsp:cNvPr id="0" name=""/>
        <dsp:cNvSpPr/>
      </dsp:nvSpPr>
      <dsp:spPr>
        <a:xfrm>
          <a:off x="2738916" y="1696559"/>
          <a:ext cx="162832" cy="499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353"/>
              </a:lnTo>
              <a:lnTo>
                <a:pt x="162832" y="4993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485B3-EF5B-4E12-89BC-824E7E28C398}">
      <dsp:nvSpPr>
        <dsp:cNvPr id="0" name=""/>
        <dsp:cNvSpPr/>
      </dsp:nvSpPr>
      <dsp:spPr>
        <a:xfrm>
          <a:off x="3173136" y="925818"/>
          <a:ext cx="656758" cy="227965"/>
        </a:xfrm>
        <a:custGeom>
          <a:avLst/>
          <a:gdLst/>
          <a:ahLst/>
          <a:cxnLst/>
          <a:rect l="0" t="0" r="0" b="0"/>
          <a:pathLst>
            <a:path>
              <a:moveTo>
                <a:pt x="656758" y="0"/>
              </a:moveTo>
              <a:lnTo>
                <a:pt x="656758" y="113982"/>
              </a:lnTo>
              <a:lnTo>
                <a:pt x="0" y="113982"/>
              </a:lnTo>
              <a:lnTo>
                <a:pt x="0" y="2279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DF67BC-16D6-412B-8FEA-35A3F36FFC45}">
      <dsp:nvSpPr>
        <dsp:cNvPr id="0" name=""/>
        <dsp:cNvSpPr/>
      </dsp:nvSpPr>
      <dsp:spPr>
        <a:xfrm>
          <a:off x="1425399" y="1696559"/>
          <a:ext cx="162832" cy="2040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0835"/>
              </a:lnTo>
              <a:lnTo>
                <a:pt x="162832" y="20408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ABD78D-068E-4B85-A673-DAD90029E565}">
      <dsp:nvSpPr>
        <dsp:cNvPr id="0" name=""/>
        <dsp:cNvSpPr/>
      </dsp:nvSpPr>
      <dsp:spPr>
        <a:xfrm>
          <a:off x="1425399" y="1696559"/>
          <a:ext cx="162832" cy="1270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0094"/>
              </a:lnTo>
              <a:lnTo>
                <a:pt x="162832" y="12700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95EBC2-B5F2-49C9-B602-3330AC23E6C9}">
      <dsp:nvSpPr>
        <dsp:cNvPr id="0" name=""/>
        <dsp:cNvSpPr/>
      </dsp:nvSpPr>
      <dsp:spPr>
        <a:xfrm>
          <a:off x="1425399" y="1696559"/>
          <a:ext cx="162832" cy="499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353"/>
              </a:lnTo>
              <a:lnTo>
                <a:pt x="162832" y="4993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F4BE20-ED8B-4F41-BAF9-5957B1C1EE26}">
      <dsp:nvSpPr>
        <dsp:cNvPr id="0" name=""/>
        <dsp:cNvSpPr/>
      </dsp:nvSpPr>
      <dsp:spPr>
        <a:xfrm>
          <a:off x="1859619" y="925818"/>
          <a:ext cx="1970274" cy="227965"/>
        </a:xfrm>
        <a:custGeom>
          <a:avLst/>
          <a:gdLst/>
          <a:ahLst/>
          <a:cxnLst/>
          <a:rect l="0" t="0" r="0" b="0"/>
          <a:pathLst>
            <a:path>
              <a:moveTo>
                <a:pt x="1970274" y="0"/>
              </a:moveTo>
              <a:lnTo>
                <a:pt x="1970274" y="113982"/>
              </a:lnTo>
              <a:lnTo>
                <a:pt x="0" y="113982"/>
              </a:lnTo>
              <a:lnTo>
                <a:pt x="0" y="2279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648856-7E76-4767-9ADD-BBC35E20277F}">
      <dsp:nvSpPr>
        <dsp:cNvPr id="0" name=""/>
        <dsp:cNvSpPr/>
      </dsp:nvSpPr>
      <dsp:spPr>
        <a:xfrm>
          <a:off x="111883" y="1696559"/>
          <a:ext cx="162832" cy="2811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1576"/>
              </a:lnTo>
              <a:lnTo>
                <a:pt x="162832" y="28115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7C1D6-5F9F-4FBD-99C8-01C2468D3872}">
      <dsp:nvSpPr>
        <dsp:cNvPr id="0" name=""/>
        <dsp:cNvSpPr/>
      </dsp:nvSpPr>
      <dsp:spPr>
        <a:xfrm>
          <a:off x="111883" y="1696559"/>
          <a:ext cx="162832" cy="2040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0835"/>
              </a:lnTo>
              <a:lnTo>
                <a:pt x="162832" y="20408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04547C-BF3A-4CC0-97D9-ABB0C9869820}">
      <dsp:nvSpPr>
        <dsp:cNvPr id="0" name=""/>
        <dsp:cNvSpPr/>
      </dsp:nvSpPr>
      <dsp:spPr>
        <a:xfrm>
          <a:off x="111883" y="1696559"/>
          <a:ext cx="162832" cy="1270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0094"/>
              </a:lnTo>
              <a:lnTo>
                <a:pt x="162832" y="12700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0BCB1-B212-45CB-8F7D-17D5A74C6A36}">
      <dsp:nvSpPr>
        <dsp:cNvPr id="0" name=""/>
        <dsp:cNvSpPr/>
      </dsp:nvSpPr>
      <dsp:spPr>
        <a:xfrm>
          <a:off x="111883" y="1696559"/>
          <a:ext cx="162832" cy="499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353"/>
              </a:lnTo>
              <a:lnTo>
                <a:pt x="162832" y="4993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478807-E3C6-45DD-A354-ECE02798504D}">
      <dsp:nvSpPr>
        <dsp:cNvPr id="0" name=""/>
        <dsp:cNvSpPr/>
      </dsp:nvSpPr>
      <dsp:spPr>
        <a:xfrm>
          <a:off x="546103" y="925818"/>
          <a:ext cx="3283791" cy="227965"/>
        </a:xfrm>
        <a:custGeom>
          <a:avLst/>
          <a:gdLst/>
          <a:ahLst/>
          <a:cxnLst/>
          <a:rect l="0" t="0" r="0" b="0"/>
          <a:pathLst>
            <a:path>
              <a:moveTo>
                <a:pt x="3283791" y="0"/>
              </a:moveTo>
              <a:lnTo>
                <a:pt x="3283791" y="113982"/>
              </a:lnTo>
              <a:lnTo>
                <a:pt x="0" y="113982"/>
              </a:lnTo>
              <a:lnTo>
                <a:pt x="0" y="2279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D3ADA-EE71-4A63-9149-7AD0CBC3690C}">
      <dsp:nvSpPr>
        <dsp:cNvPr id="0" name=""/>
        <dsp:cNvSpPr/>
      </dsp:nvSpPr>
      <dsp:spPr>
        <a:xfrm>
          <a:off x="3287119" y="383042"/>
          <a:ext cx="1085550" cy="542775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Orthopaedics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£37.8m</a:t>
          </a:r>
        </a:p>
      </dsp:txBody>
      <dsp:txXfrm>
        <a:off x="3287119" y="383042"/>
        <a:ext cx="1085550" cy="542775"/>
      </dsp:txXfrm>
    </dsp:sp>
    <dsp:sp modelId="{FF151EC4-6477-4F96-889E-18C9C7FFB63D}">
      <dsp:nvSpPr>
        <dsp:cNvPr id="0" name=""/>
        <dsp:cNvSpPr/>
      </dsp:nvSpPr>
      <dsp:spPr>
        <a:xfrm>
          <a:off x="3328" y="1153783"/>
          <a:ext cx="1085550" cy="542775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Joint Replacement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£20.2m</a:t>
          </a:r>
        </a:p>
      </dsp:txBody>
      <dsp:txXfrm>
        <a:off x="3328" y="1153783"/>
        <a:ext cx="1085550" cy="542775"/>
      </dsp:txXfrm>
    </dsp:sp>
    <dsp:sp modelId="{8F3FD3FB-3BB6-47A1-8888-58002B353263}">
      <dsp:nvSpPr>
        <dsp:cNvPr id="0" name=""/>
        <dsp:cNvSpPr/>
      </dsp:nvSpPr>
      <dsp:spPr>
        <a:xfrm>
          <a:off x="274715" y="1924524"/>
          <a:ext cx="1085550" cy="542775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Hips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£9.6m</a:t>
          </a:r>
        </a:p>
      </dsp:txBody>
      <dsp:txXfrm>
        <a:off x="274715" y="1924524"/>
        <a:ext cx="1085550" cy="542775"/>
      </dsp:txXfrm>
    </dsp:sp>
    <dsp:sp modelId="{8DF2F206-5715-4C6D-9B80-6483DB9EB5BD}">
      <dsp:nvSpPr>
        <dsp:cNvPr id="0" name=""/>
        <dsp:cNvSpPr/>
      </dsp:nvSpPr>
      <dsp:spPr>
        <a:xfrm>
          <a:off x="274715" y="2695265"/>
          <a:ext cx="1085550" cy="542775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Knees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£9.64m</a:t>
          </a:r>
        </a:p>
      </dsp:txBody>
      <dsp:txXfrm>
        <a:off x="274715" y="2695265"/>
        <a:ext cx="1085550" cy="542775"/>
      </dsp:txXfrm>
    </dsp:sp>
    <dsp:sp modelId="{94829C91-A178-4256-8B71-81B07A7AE91B}">
      <dsp:nvSpPr>
        <dsp:cNvPr id="0" name=""/>
        <dsp:cNvSpPr/>
      </dsp:nvSpPr>
      <dsp:spPr>
        <a:xfrm>
          <a:off x="274715" y="3466006"/>
          <a:ext cx="1085550" cy="542775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Extremities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£882k</a:t>
          </a:r>
        </a:p>
      </dsp:txBody>
      <dsp:txXfrm>
        <a:off x="274715" y="3466006"/>
        <a:ext cx="1085550" cy="542775"/>
      </dsp:txXfrm>
    </dsp:sp>
    <dsp:sp modelId="{24562942-58F1-4D11-B06F-A2E7CC72958F}">
      <dsp:nvSpPr>
        <dsp:cNvPr id="0" name=""/>
        <dsp:cNvSpPr/>
      </dsp:nvSpPr>
      <dsp:spPr>
        <a:xfrm>
          <a:off x="274715" y="4236747"/>
          <a:ext cx="1085550" cy="542775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NJR Fees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£53k</a:t>
          </a:r>
        </a:p>
      </dsp:txBody>
      <dsp:txXfrm>
        <a:off x="274715" y="4236747"/>
        <a:ext cx="1085550" cy="542775"/>
      </dsp:txXfrm>
    </dsp:sp>
    <dsp:sp modelId="{97828E7F-7A6E-4717-A459-1E2C92D438D5}">
      <dsp:nvSpPr>
        <dsp:cNvPr id="0" name=""/>
        <dsp:cNvSpPr/>
      </dsp:nvSpPr>
      <dsp:spPr>
        <a:xfrm>
          <a:off x="1316844" y="1153783"/>
          <a:ext cx="1085550" cy="542775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Trauma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£5.67m</a:t>
          </a:r>
        </a:p>
      </dsp:txBody>
      <dsp:txXfrm>
        <a:off x="1316844" y="1153783"/>
        <a:ext cx="1085550" cy="542775"/>
      </dsp:txXfrm>
    </dsp:sp>
    <dsp:sp modelId="{897508C8-EF18-423E-B54C-350856C0B2AF}">
      <dsp:nvSpPr>
        <dsp:cNvPr id="0" name=""/>
        <dsp:cNvSpPr/>
      </dsp:nvSpPr>
      <dsp:spPr>
        <a:xfrm>
          <a:off x="1588232" y="1924524"/>
          <a:ext cx="1085550" cy="542775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Internal fixation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£4.9m</a:t>
          </a:r>
        </a:p>
      </dsp:txBody>
      <dsp:txXfrm>
        <a:off x="1588232" y="1924524"/>
        <a:ext cx="1085550" cy="542775"/>
      </dsp:txXfrm>
    </dsp:sp>
    <dsp:sp modelId="{174788C1-1555-4F89-A8C7-82DA67E1E8FE}">
      <dsp:nvSpPr>
        <dsp:cNvPr id="0" name=""/>
        <dsp:cNvSpPr/>
      </dsp:nvSpPr>
      <dsp:spPr>
        <a:xfrm>
          <a:off x="1588232" y="2695265"/>
          <a:ext cx="1085550" cy="542775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External fixation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£273k</a:t>
          </a:r>
        </a:p>
      </dsp:txBody>
      <dsp:txXfrm>
        <a:off x="1588232" y="2695265"/>
        <a:ext cx="1085550" cy="542775"/>
      </dsp:txXfrm>
    </dsp:sp>
    <dsp:sp modelId="{C81C81E8-EB99-4CE4-84F8-BC19545929D6}">
      <dsp:nvSpPr>
        <dsp:cNvPr id="0" name=""/>
        <dsp:cNvSpPr/>
      </dsp:nvSpPr>
      <dsp:spPr>
        <a:xfrm>
          <a:off x="1588232" y="3466006"/>
          <a:ext cx="1085550" cy="542775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Maxillo Facial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£500k</a:t>
          </a:r>
        </a:p>
      </dsp:txBody>
      <dsp:txXfrm>
        <a:off x="1588232" y="3466006"/>
        <a:ext cx="1085550" cy="542775"/>
      </dsp:txXfrm>
    </dsp:sp>
    <dsp:sp modelId="{1FF893D3-3A7B-46D7-9FF9-8ED1927E692B}">
      <dsp:nvSpPr>
        <dsp:cNvPr id="0" name=""/>
        <dsp:cNvSpPr/>
      </dsp:nvSpPr>
      <dsp:spPr>
        <a:xfrm>
          <a:off x="2630361" y="1153783"/>
          <a:ext cx="1085550" cy="542775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Spinal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£3.2m</a:t>
          </a:r>
        </a:p>
      </dsp:txBody>
      <dsp:txXfrm>
        <a:off x="2630361" y="1153783"/>
        <a:ext cx="1085550" cy="542775"/>
      </dsp:txXfrm>
    </dsp:sp>
    <dsp:sp modelId="{8FFC9755-03DD-413B-9B59-1C2D8A91197C}">
      <dsp:nvSpPr>
        <dsp:cNvPr id="0" name=""/>
        <dsp:cNvSpPr/>
      </dsp:nvSpPr>
      <dsp:spPr>
        <a:xfrm>
          <a:off x="2901748" y="1924524"/>
          <a:ext cx="1085550" cy="542775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Spinal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£2.6m</a:t>
          </a:r>
          <a:endParaRPr lang="en-GB" sz="11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901748" y="1924524"/>
        <a:ext cx="1085550" cy="542775"/>
      </dsp:txXfrm>
    </dsp:sp>
    <dsp:sp modelId="{7E5039D7-335C-4F5B-AD17-156F93FEE280}">
      <dsp:nvSpPr>
        <dsp:cNvPr id="0" name=""/>
        <dsp:cNvSpPr/>
      </dsp:nvSpPr>
      <dsp:spPr>
        <a:xfrm>
          <a:off x="2901748" y="2695265"/>
          <a:ext cx="1085550" cy="542775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Biologics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£589k</a:t>
          </a:r>
          <a:endParaRPr lang="en-GB" sz="11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901748" y="2695265"/>
        <a:ext cx="1085550" cy="542775"/>
      </dsp:txXfrm>
    </dsp:sp>
    <dsp:sp modelId="{45AC19F2-8B9D-4948-9A77-219378F274E0}">
      <dsp:nvSpPr>
        <dsp:cNvPr id="0" name=""/>
        <dsp:cNvSpPr/>
      </dsp:nvSpPr>
      <dsp:spPr>
        <a:xfrm>
          <a:off x="3943877" y="1153783"/>
          <a:ext cx="1085550" cy="542775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Instrumentation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£4.92m</a:t>
          </a:r>
        </a:p>
      </dsp:txBody>
      <dsp:txXfrm>
        <a:off x="3943877" y="1153783"/>
        <a:ext cx="1085550" cy="542775"/>
      </dsp:txXfrm>
    </dsp:sp>
    <dsp:sp modelId="{90155AD8-3573-4DD2-8923-AD4FF9933B29}">
      <dsp:nvSpPr>
        <dsp:cNvPr id="0" name=""/>
        <dsp:cNvSpPr/>
      </dsp:nvSpPr>
      <dsp:spPr>
        <a:xfrm>
          <a:off x="4215265" y="1924524"/>
          <a:ext cx="1085550" cy="542775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Instruments &amp; consumables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£2.94m</a:t>
          </a:r>
        </a:p>
      </dsp:txBody>
      <dsp:txXfrm>
        <a:off x="4215265" y="1924524"/>
        <a:ext cx="1085550" cy="542775"/>
      </dsp:txXfrm>
    </dsp:sp>
    <dsp:sp modelId="{22F261E9-7400-4EB6-8BB9-DAC375E71072}">
      <dsp:nvSpPr>
        <dsp:cNvPr id="0" name=""/>
        <dsp:cNvSpPr/>
      </dsp:nvSpPr>
      <dsp:spPr>
        <a:xfrm>
          <a:off x="4215265" y="2695265"/>
          <a:ext cx="1085550" cy="542775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Loan kits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£1.98m</a:t>
          </a:r>
        </a:p>
      </dsp:txBody>
      <dsp:txXfrm>
        <a:off x="4215265" y="2695265"/>
        <a:ext cx="1085550" cy="542775"/>
      </dsp:txXfrm>
    </dsp:sp>
    <dsp:sp modelId="{1D685E2C-2DBC-4D76-B919-D148E16A6BAF}">
      <dsp:nvSpPr>
        <dsp:cNvPr id="0" name=""/>
        <dsp:cNvSpPr/>
      </dsp:nvSpPr>
      <dsp:spPr>
        <a:xfrm>
          <a:off x="5257393" y="1153783"/>
          <a:ext cx="1085550" cy="542775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Arthroscopy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£3.48m</a:t>
          </a:r>
        </a:p>
      </dsp:txBody>
      <dsp:txXfrm>
        <a:off x="5257393" y="1153783"/>
        <a:ext cx="1085550" cy="542775"/>
      </dsp:txXfrm>
    </dsp:sp>
    <dsp:sp modelId="{09B2E5F0-8DE6-46FE-9F33-B0C89C52367B}">
      <dsp:nvSpPr>
        <dsp:cNvPr id="0" name=""/>
        <dsp:cNvSpPr/>
      </dsp:nvSpPr>
      <dsp:spPr>
        <a:xfrm>
          <a:off x="6570910" y="1153783"/>
          <a:ext cx="1085550" cy="542775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Other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£399k</a:t>
          </a:r>
          <a:endParaRPr lang="en-GB" sz="11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570910" y="1153783"/>
        <a:ext cx="1085550" cy="542775"/>
      </dsp:txXfrm>
    </dsp:sp>
    <dsp:sp modelId="{979F6857-B0FF-4F56-97DD-BA2D89947DBC}">
      <dsp:nvSpPr>
        <dsp:cNvPr id="0" name=""/>
        <dsp:cNvSpPr/>
      </dsp:nvSpPr>
      <dsp:spPr>
        <a:xfrm>
          <a:off x="6842298" y="1924524"/>
          <a:ext cx="1085550" cy="542775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Carriage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£179k</a:t>
          </a:r>
          <a:endParaRPr lang="en-GB" sz="11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842298" y="1924524"/>
        <a:ext cx="1085550" cy="542775"/>
      </dsp:txXfrm>
    </dsp:sp>
    <dsp:sp modelId="{39454A0E-0E76-4E41-AAEA-383268B4557D}">
      <dsp:nvSpPr>
        <dsp:cNvPr id="0" name=""/>
        <dsp:cNvSpPr/>
      </dsp:nvSpPr>
      <dsp:spPr>
        <a:xfrm>
          <a:off x="6842298" y="2695265"/>
          <a:ext cx="1085550" cy="542775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Maintenance &amp; Repair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£13k</a:t>
          </a:r>
          <a:endParaRPr lang="en-GB" sz="11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842298" y="2695265"/>
        <a:ext cx="1085550" cy="542775"/>
      </dsp:txXfrm>
    </dsp:sp>
    <dsp:sp modelId="{39CED578-2553-4205-A411-BAB01CA61FBF}">
      <dsp:nvSpPr>
        <dsp:cNvPr id="0" name=""/>
        <dsp:cNvSpPr/>
      </dsp:nvSpPr>
      <dsp:spPr>
        <a:xfrm>
          <a:off x="6842298" y="3466006"/>
          <a:ext cx="1085550" cy="542775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Other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£207k</a:t>
          </a:r>
          <a:endParaRPr lang="en-GB" sz="11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842298" y="3466006"/>
        <a:ext cx="1085550" cy="542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C694FE4-A40B-4C80-B9A8-EF47C6DE20DC}" type="datetimeFigureOut">
              <a:rPr lang="en-GB"/>
              <a:pPr>
                <a:defRPr/>
              </a:pPr>
              <a:t>08/07/2014</a:t>
            </a:fld>
            <a:endParaRPr lang="en-GB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9793088-4031-4F46-A7BC-2F5B6A6AAA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836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A52235-3DA8-43A3-B6D4-07C70EADE38F}" type="datetimeFigureOut">
              <a:rPr lang="en-US"/>
              <a:pPr>
                <a:defRPr/>
              </a:pPr>
              <a:t>08/07/2014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06FF2F9-B44D-4570-BD65-0AC1CB7D86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775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23734-2617-41DB-B45A-04851D2FD68F}" type="datetimeFigureOut">
              <a:rPr lang="en-US"/>
              <a:pPr>
                <a:defRPr/>
              </a:pPr>
              <a:t>08/07/2014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10B64-5D31-494F-ADC6-F4BAF179CA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EADC4-84DF-4D4F-95AB-2F4290A5CD58}" type="datetimeFigureOut">
              <a:rPr lang="en-US"/>
              <a:pPr>
                <a:defRPr/>
              </a:pPr>
              <a:t>08/07/2014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5680F-FA8B-4628-9457-ED155A458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00A36-8C68-49E5-A00A-C6BF13BC1053}" type="datetimeFigureOut">
              <a:rPr lang="en-US"/>
              <a:pPr>
                <a:defRPr/>
              </a:pPr>
              <a:t>08/07/2014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A895-5A36-42B3-BE1C-5B5D4FB32F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D656A-697E-4EBA-83F9-E44E23DB228C}" type="datetimeFigureOut">
              <a:rPr lang="en-US"/>
              <a:pPr>
                <a:defRPr/>
              </a:pPr>
              <a:t>08/07/2014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1D3DC-33BF-4DF0-ACD5-E614302C37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5AA83-FB07-4105-B916-8A9B3B97FE20}" type="datetimeFigureOut">
              <a:rPr lang="en-US"/>
              <a:pPr>
                <a:defRPr/>
              </a:pPr>
              <a:t>08/07/2014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8510B-1D71-451F-8F0B-3282104608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94D33-3E51-4527-B9C7-E7BB4DB96A3B}" type="datetimeFigureOut">
              <a:rPr lang="en-US"/>
              <a:pPr>
                <a:defRPr/>
              </a:pPr>
              <a:t>08/07/2014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CBF08-B4D7-46D1-A437-F185DAC807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C2B53-850B-4935-8626-CBC4C3768950}" type="datetimeFigureOut">
              <a:rPr lang="en-US"/>
              <a:pPr>
                <a:defRPr/>
              </a:pPr>
              <a:t>08/07/2014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3BD2D-2A47-4A4F-A51B-79FA9725EE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D6CD6-E360-4564-B160-6B8455DE0D94}" type="datetimeFigureOut">
              <a:rPr lang="en-US"/>
              <a:pPr>
                <a:defRPr/>
              </a:pPr>
              <a:t>08/07/2014</a:t>
            </a:fld>
            <a:endParaRPr lang="en-GB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BB12F-CDEC-4890-AFD8-D3836E80F4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E160F-753C-4839-8631-20267C3F5E6F}" type="datetimeFigureOut">
              <a:rPr lang="en-US"/>
              <a:pPr>
                <a:defRPr/>
              </a:pPr>
              <a:t>08/07/2014</a:t>
            </a:fld>
            <a:endParaRPr lang="en-GB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04108-F2C1-4F2F-84A1-E6E2A7E40F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54878-FC96-4684-9D8F-86DB3847F1DB}" type="datetimeFigureOut">
              <a:rPr lang="en-US"/>
              <a:pPr>
                <a:defRPr/>
              </a:pPr>
              <a:t>08/07/2014</a:t>
            </a:fld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23C3D-078B-4E2A-BE07-05B9497807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48122-B892-4AE9-8D20-0FDA386F0AEB}" type="datetimeFigureOut">
              <a:rPr lang="en-US"/>
              <a:pPr>
                <a:defRPr/>
              </a:pPr>
              <a:t>08/07/2014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9127C-235C-4720-B760-2CC4361619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7063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8005763" y="5359400"/>
            <a:ext cx="153987" cy="155575"/>
          </a:xfrm>
          <a:prstGeom prst="rtTriangle">
            <a:avLst/>
          </a:prstGeom>
          <a:solidFill>
            <a:srgbClr val="FFFFFF"/>
          </a:solidFill>
          <a:ln w="12700" algn="ctr">
            <a:solidFill>
              <a:srgbClr val="FFFFFF"/>
            </a:solidFill>
            <a:bevel/>
            <a:headEnd/>
            <a:tailEnd/>
          </a:ln>
          <a:effectLst>
            <a:outerShdw dist="6350" dir="12899787" algn="tl" rotWithShape="0">
              <a:srgbClr val="000000">
                <a:alpha val="46999"/>
              </a:srgbClr>
            </a:outerShdw>
          </a:effec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1113" y="5816600"/>
            <a:ext cx="9166226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8F820-1846-4646-8CD8-0C3CC707AE41}" type="datetimeFigureOut">
              <a:rPr lang="en-US"/>
              <a:pPr>
                <a:defRPr/>
              </a:pPr>
              <a:t>08/07/2014</a:t>
            </a:fld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6A8C0-5C83-4D13-A583-6A7551708B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1113" y="-7938"/>
            <a:ext cx="9166226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1A7269-D352-4E51-B9D1-A0D58AFF1506}" type="datetimeFigureOut">
              <a:rPr lang="en-US"/>
              <a:pPr>
                <a:defRPr/>
              </a:pPr>
              <a:t>08/07/2014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9AB311-EEDE-4DF8-BF11-E642B88A65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7" r:id="rId9"/>
    <p:sldLayoutId id="2147483924" r:id="rId10"/>
    <p:sldLayoutId id="2147483925" r:id="rId11"/>
    <p:sldLayoutId id="214748392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4.xml"/><Relationship Id="rId12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diagramData" Target="../diagrams/data4.xml"/><Relationship Id="rId9" Type="http://schemas.openxmlformats.org/officeDocument/2006/relationships/diagramLayout" Target="../diagrams/layout4.xml"/><Relationship Id="rId10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Pacemaker_GuidantMeridianSR.jpg" TargetMode="External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cid:image001.jpg@01CD0BFC.9D6AAAD0" TargetMode="External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hyperlink" Target="http://images.google.com/imgres?imgurl=http://upload.wikimedia.org/wikipedia/commons/thumb/d/d2/Japanese_Road_sign_(Direction_to_be_followed_E).svg/470px-Japanese_Road_sign_(Direction_to_be_followed_E).svg.png&amp;imgrefurl=http://commons.wikimedia.org/wiki/File:Japanese_Road_sign_(Direction_to_be_followed_E).svg&amp;usg=__m73a1h6TLIaxGTiNnjs2wBciJTs=&amp;h=470&amp;w=470&amp;sz=43&amp;hl=en&amp;start=33&amp;tbnid=69mH7nVcMj8qVM:&amp;tbnh=129&amp;tbnw=129&amp;prev=/images?q=direction+signs&amp;gbv=2&amp;ndsp=20&amp;hl=en&amp;safe=active&amp;sa=N&amp;start=20" TargetMode="External"/><Relationship Id="rId5" Type="http://schemas.openxmlformats.org/officeDocument/2006/relationships/image" Target="../media/image20.jpe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uk/imgres?imgurl=http://www.freewebs.com/eveshamhospitalradio/successful-fundraising-graph.jpg&amp;imgrefurl=http://www.eveshamhospitalradio.co.uk/&amp;usg=__MXrrtzfK3H6P7JwQIIXt1hm0HfY=&amp;h=323&amp;w=371&amp;sz=98&amp;hl=en&amp;start=48&amp;um=1&amp;tbnid=XJWTAcyh49fh4M:&amp;tbnh=106&amp;tbnw=122&amp;prev=/images?q=successful+pictures&amp;ndsp=18&amp;hl=en&amp;sa=N&amp;start=36&amp;um=1" TargetMode="External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571472" y="1628800"/>
            <a:ext cx="800105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t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0" hangingPunct="0">
              <a:defRPr/>
            </a:pPr>
            <a:r>
              <a:rPr lang="en-GB" sz="4000" b="1" dirty="0" smtClean="0">
                <a:solidFill>
                  <a:srgbClr val="3259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j-ea"/>
                <a:cs typeface="+mj-cs"/>
              </a:rPr>
              <a:t>Category Management</a:t>
            </a:r>
          </a:p>
          <a:p>
            <a:pPr algn="ctr" eaLnBrk="0" hangingPunct="0">
              <a:defRPr/>
            </a:pPr>
            <a:endParaRPr lang="en-GB" sz="4000" b="1" dirty="0" smtClean="0">
              <a:solidFill>
                <a:srgbClr val="3259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+mj-ea"/>
              <a:cs typeface="+mj-cs"/>
            </a:endParaRPr>
          </a:p>
          <a:p>
            <a:pPr algn="ctr" eaLnBrk="0" hangingPunct="0">
              <a:defRPr/>
            </a:pPr>
            <a:endParaRPr lang="en-GB" sz="4000" b="1" dirty="0" smtClean="0">
              <a:solidFill>
                <a:srgbClr val="3259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en-GB" sz="4000" b="1" dirty="0" smtClean="0">
                <a:solidFill>
                  <a:srgbClr val="D1AE7D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Andy Smallwood</a:t>
            </a:r>
          </a:p>
          <a:p>
            <a:pPr algn="ctr" eaLnBrk="0" hangingPunct="0">
              <a:defRPr/>
            </a:pPr>
            <a:r>
              <a:rPr lang="en-GB" b="1" dirty="0" smtClean="0">
                <a:solidFill>
                  <a:srgbClr val="D1AE7D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+mj-ea"/>
                <a:cs typeface="+mj-cs"/>
              </a:rPr>
              <a:t>Head of Sourcing</a:t>
            </a:r>
            <a:endParaRPr lang="en-GB" b="1" dirty="0">
              <a:solidFill>
                <a:srgbClr val="D1AE7D"/>
              </a:solidFill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5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5112568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 lvl="1">
              <a:buNone/>
            </a:pP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827584" y="836712"/>
          <a:ext cx="7704856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611560" y="3356992"/>
          <a:ext cx="813690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Right Arrow 11"/>
          <p:cNvSpPr/>
          <p:nvPr/>
        </p:nvSpPr>
        <p:spPr>
          <a:xfrm rot="7826311">
            <a:off x="2709521" y="5118884"/>
            <a:ext cx="97840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6781731">
            <a:off x="3110565" y="5303708"/>
            <a:ext cx="97840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 rot="5079068">
            <a:off x="3623716" y="5369660"/>
            <a:ext cx="97840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 rot="3287503">
            <a:off x="4194485" y="5207887"/>
            <a:ext cx="97840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851920" y="6237312"/>
            <a:ext cx="79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Cardio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691680" y="5589240"/>
            <a:ext cx="1438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Theatre</a:t>
            </a:r>
          </a:p>
          <a:p>
            <a:r>
              <a:rPr lang="en-GB" dirty="0" smtClean="0"/>
              <a:t>Consumables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4788024" y="5877272"/>
            <a:ext cx="13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Ophthalmics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771800" y="6211669"/>
            <a:ext cx="920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Wound </a:t>
            </a:r>
          </a:p>
          <a:p>
            <a:r>
              <a:rPr lang="en-GB" dirty="0" smtClean="0"/>
              <a:t>closure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476672"/>
            <a:ext cx="434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Getting a clearer view of the data</a:t>
            </a:r>
            <a:endParaRPr lang="en-GB" sz="2400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3851920" y="5085184"/>
            <a:ext cx="72008" cy="158417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5112568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 lvl="1">
              <a:buNone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188640"/>
            <a:ext cx="61206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Category levers and drivers</a:t>
            </a:r>
          </a:p>
          <a:p>
            <a:r>
              <a:rPr lang="en-GB" sz="1600" dirty="0" smtClean="0"/>
              <a:t>Which ones to use and when?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5292080" y="1124744"/>
            <a:ext cx="2232248" cy="79208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Rationalisation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251520" y="1196752"/>
            <a:ext cx="2232248" cy="79208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Collaboration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2771800" y="5733256"/>
            <a:ext cx="2232248" cy="79208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Product re-engineering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6660232" y="2708920"/>
            <a:ext cx="2232248" cy="79208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Unit of purchase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179512" y="4365104"/>
            <a:ext cx="2232248" cy="79208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Logistics route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2195736" y="4869160"/>
            <a:ext cx="2232248" cy="79208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Auctions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6911752" y="5157192"/>
            <a:ext cx="2232248" cy="79208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Contract type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2843808" y="1124744"/>
            <a:ext cx="2232248" cy="79208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Market share growth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6911752" y="3717032"/>
            <a:ext cx="2232248" cy="79208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New market entrants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5292080" y="4509120"/>
            <a:ext cx="2232248" cy="79208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Innovation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4788024" y="2204864"/>
            <a:ext cx="2232248" cy="79208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Standardisation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467544" y="5661248"/>
            <a:ext cx="2232248" cy="79208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Volume or value Commitment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5076056" y="5805264"/>
            <a:ext cx="2232248" cy="79208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Bulk deals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251520" y="3356992"/>
            <a:ext cx="2232248" cy="79208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Terms of business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6911752" y="1772816"/>
            <a:ext cx="2232248" cy="79208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Commodity tracking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323528" y="2276872"/>
            <a:ext cx="2232248" cy="79208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Benchmarking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2555776" y="2204864"/>
            <a:ext cx="2232248" cy="79208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Clinically driven negotiation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26" name="Picture 2" descr="C:\Users\Smolls\AppData\Local\Microsoft\Windows\Temporary Internet Files\Content.IE5\BDOE6MMD\MC9004344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96952"/>
            <a:ext cx="1625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627784" y="3861048"/>
            <a:ext cx="3736920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Which are valid for your portfolio?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 categories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258888" y="1700213"/>
            <a:ext cx="6911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 smtClean="0">
                <a:latin typeface="Arial" pitchFamily="34" charset="0"/>
              </a:rPr>
              <a:t>Products purchased and used across various Directorates</a:t>
            </a:r>
            <a:endParaRPr lang="en-GB" sz="2400" dirty="0">
              <a:latin typeface="Arial" pitchFamily="34" charset="0"/>
            </a:endParaRPr>
          </a:p>
        </p:txBody>
      </p:sp>
      <p:pic>
        <p:nvPicPr>
          <p:cNvPr id="10" name="Picture 2" descr="C:\Documents and Settings\an078741\Local Settings\Temporary Internet Files\Content.IE5\2MYHR7R4\MP90039052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73016"/>
            <a:ext cx="1684784" cy="1684784"/>
          </a:xfrm>
          <a:prstGeom prst="rect">
            <a:avLst/>
          </a:prstGeom>
          <a:noFill/>
        </p:spPr>
      </p:pic>
      <p:pic>
        <p:nvPicPr>
          <p:cNvPr id="11" name="Picture 3" descr="C:\Documents and Settings\an078741\Local Settings\Temporary Internet Files\Content.IE5\GXBLIQ0K\MP90032105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573016"/>
            <a:ext cx="1697468" cy="16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 categories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258888" y="1700213"/>
            <a:ext cx="691197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Sutures &amp; wound closure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Chest &amp; wound drainage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Suction catheters &amp; tubing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Syringes &amp; needles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Surgeons and exam gloves 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Instruments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Anaesthesia &amp; breathing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Procedure packs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Blood and fluid warming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IV pumps and devices</a:t>
            </a:r>
          </a:p>
          <a:p>
            <a:endParaRPr lang="en-GB" sz="2400" dirty="0">
              <a:latin typeface="Arial" pitchFamily="34" charset="0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5004048" y="1844824"/>
            <a:ext cx="792088" cy="3672408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084168" y="2852936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Grouped to reflect stakeholder groups </a:t>
            </a:r>
            <a:r>
              <a:rPr lang="en-GB" dirty="0" err="1" smtClean="0"/>
              <a:t>i.e</a:t>
            </a:r>
            <a:r>
              <a:rPr lang="en-GB" dirty="0" smtClean="0"/>
              <a:t> customer clusters, similar suppliers, procurement approach etc</a:t>
            </a:r>
            <a:endParaRPr lang="en-GB" dirty="0"/>
          </a:p>
        </p:txBody>
      </p:sp>
      <p:pic>
        <p:nvPicPr>
          <p:cNvPr id="12" name="Picture 2" descr="C:\Users\Smolls\AppData\Local\Microsoft\Windows\Temporary Internet Files\Content.IE5\BDOE6MMD\MC9004344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0"/>
            <a:ext cx="1625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251520" y="908720"/>
          <a:ext cx="87129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03848" y="188640"/>
            <a:ext cx="2704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Medical Team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Clinical categories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258888" y="1700213"/>
            <a:ext cx="6911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 smtClean="0">
                <a:latin typeface="Arial" pitchFamily="34" charset="0"/>
              </a:rPr>
              <a:t>Categorised as products purchased and used solely by Clinical directorates without crossover</a:t>
            </a:r>
            <a:endParaRPr lang="en-GB" sz="2400" dirty="0">
              <a:latin typeface="Arial" pitchFamily="34" charset="0"/>
            </a:endParaRPr>
          </a:p>
        </p:txBody>
      </p:sp>
      <p:pic>
        <p:nvPicPr>
          <p:cNvPr id="8" name="Picture 10" descr="A pacemaker">
            <a:hlinkClick r:id="rId3" tooltip="&quot;A pacemaker&quot;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38" y="3575050"/>
            <a:ext cx="16462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113px-Covered_Stent_Graf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5050"/>
            <a:ext cx="2379663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Smolls\AppData\Local\Microsoft\Windows\Temporary Internet Files\Content.Outlook\HTJV6PG9\Clarke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65450" y="3573463"/>
            <a:ext cx="2255838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Clinical categories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258888" y="1700213"/>
            <a:ext cx="69119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 smtClean="0">
                <a:latin typeface="Arial" pitchFamily="34" charset="0"/>
              </a:rPr>
              <a:t>Orthopaedics</a:t>
            </a:r>
          </a:p>
          <a:p>
            <a:r>
              <a:rPr lang="en-GB" sz="2400" dirty="0" smtClean="0">
                <a:latin typeface="Arial" pitchFamily="34" charset="0"/>
              </a:rPr>
              <a:t>Cardiac (cardiology &amp; surgery)</a:t>
            </a:r>
          </a:p>
          <a:p>
            <a:r>
              <a:rPr lang="en-GB" sz="2400" dirty="0" smtClean="0">
                <a:latin typeface="Arial" pitchFamily="34" charset="0"/>
              </a:rPr>
              <a:t>Radiology</a:t>
            </a:r>
          </a:p>
          <a:p>
            <a:r>
              <a:rPr lang="en-GB" sz="2400" dirty="0" smtClean="0">
                <a:latin typeface="Arial" pitchFamily="34" charset="0"/>
              </a:rPr>
              <a:t>Pathology</a:t>
            </a:r>
          </a:p>
          <a:p>
            <a:r>
              <a:rPr lang="en-GB" sz="2400" dirty="0" smtClean="0">
                <a:latin typeface="Arial" pitchFamily="34" charset="0"/>
              </a:rPr>
              <a:t>Endoscopy</a:t>
            </a:r>
          </a:p>
          <a:p>
            <a:r>
              <a:rPr lang="en-GB" sz="2400" dirty="0" smtClean="0">
                <a:latin typeface="Arial" pitchFamily="34" charset="0"/>
              </a:rPr>
              <a:t>Urology</a:t>
            </a:r>
          </a:p>
          <a:p>
            <a:r>
              <a:rPr lang="en-GB" sz="2400" dirty="0" err="1" smtClean="0">
                <a:latin typeface="Arial" pitchFamily="34" charset="0"/>
              </a:rPr>
              <a:t>Ophthalmics</a:t>
            </a:r>
            <a:endParaRPr lang="en-GB" sz="2400" dirty="0" smtClean="0">
              <a:latin typeface="Arial" pitchFamily="34" charset="0"/>
            </a:endParaRPr>
          </a:p>
          <a:p>
            <a:r>
              <a:rPr lang="en-GB" sz="2400" dirty="0" err="1" smtClean="0">
                <a:latin typeface="Arial" pitchFamily="34" charset="0"/>
              </a:rPr>
              <a:t>Neuro</a:t>
            </a:r>
            <a:endParaRPr lang="en-GB" sz="2400" dirty="0" smtClean="0">
              <a:latin typeface="Arial" pitchFamily="34" charset="0"/>
            </a:endParaRPr>
          </a:p>
          <a:p>
            <a:endParaRPr lang="en-GB" sz="24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0" y="908720"/>
          <a:ext cx="91440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03848" y="188640"/>
            <a:ext cx="2614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Clinical Team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5112568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 lvl="1">
              <a:buNone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691680" y="1988840"/>
            <a:ext cx="55721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A worked example</a:t>
            </a:r>
          </a:p>
          <a:p>
            <a:r>
              <a:rPr lang="en-US" sz="4000" dirty="0" smtClean="0"/>
              <a:t>All Wales Orthopaedic Implants </a:t>
            </a:r>
            <a:r>
              <a:rPr lang="en-GB" sz="4000" dirty="0" smtClean="0"/>
              <a:t>Programme</a:t>
            </a:r>
            <a:endParaRPr lang="en-GB" sz="4000" dirty="0"/>
          </a:p>
        </p:txBody>
      </p:sp>
      <p:pic>
        <p:nvPicPr>
          <p:cNvPr id="9" name="Picture 14" descr="Description: Humera-Head-plate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857224" y="378619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OxfordShouldercuto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1428736"/>
            <a:ext cx="1428750" cy="2154237"/>
          </a:xfrm>
          <a:prstGeom prst="rect">
            <a:avLst/>
          </a:prstGeom>
          <a:noFill/>
        </p:spPr>
      </p:pic>
      <p:pic>
        <p:nvPicPr>
          <p:cNvPr id="11" name="Picture 3" descr="crosslinked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214422"/>
            <a:ext cx="1565275" cy="2286016"/>
          </a:xfrm>
          <a:prstGeom prst="rect">
            <a:avLst/>
          </a:prstGeom>
          <a:noFill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3933056"/>
            <a:ext cx="1521515" cy="185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5112568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 lvl="1">
              <a:buNone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733800" y="6477000"/>
            <a:ext cx="1905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C3B88A67-D356-405B-AAAD-4F14376CF56D}" type="slidenum">
              <a:rPr lang="en-GB"/>
              <a:pPr/>
              <a:t>19</a:t>
            </a:fld>
            <a:endParaRPr lang="en-GB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17500" y="1362075"/>
            <a:ext cx="4030663" cy="4460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lIns="71438" tIns="71438" rIns="71438" bIns="71438" anchor="ctr"/>
          <a:lstStyle/>
          <a:p>
            <a:pPr algn="ctr">
              <a:spcBef>
                <a:spcPct val="30000"/>
              </a:spcBef>
              <a:buClr>
                <a:srgbClr val="009BCC"/>
              </a:buClr>
              <a:buFont typeface="Symbol" pitchFamily="18" charset="2"/>
              <a:buNone/>
              <a:tabLst>
                <a:tab pos="8345488" algn="r"/>
              </a:tabLst>
              <a:defRPr/>
            </a:pPr>
            <a:r>
              <a:rPr lang="en-GB" b="1" i="1" dirty="0">
                <a:solidFill>
                  <a:srgbClr val="004C93"/>
                </a:solidFill>
                <a:latin typeface="Arial" charset="0"/>
              </a:rPr>
              <a:t>Where we are…</a:t>
            </a:r>
            <a:endParaRPr lang="en-GB" b="1" dirty="0">
              <a:solidFill>
                <a:srgbClr val="004C93"/>
              </a:solidFill>
              <a:latin typeface="Arial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17500" y="1809751"/>
            <a:ext cx="4030663" cy="43353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lIns="71438" tIns="71438" rIns="71438" bIns="71438"/>
          <a:lstStyle/>
          <a:p>
            <a:pPr marL="195263" indent="-195263">
              <a:spcBef>
                <a:spcPct val="30000"/>
              </a:spcBef>
              <a:buClr>
                <a:srgbClr val="F39900"/>
              </a:buClr>
              <a:buFont typeface="Wingdings" pitchFamily="2" charset="2"/>
              <a:buChar char="§"/>
              <a:defRPr/>
            </a:pPr>
            <a:r>
              <a:rPr lang="en-GB" sz="1200" b="1" dirty="0" smtClean="0">
                <a:solidFill>
                  <a:srgbClr val="004C93"/>
                </a:solidFill>
                <a:latin typeface="Arial" charset="0"/>
              </a:rPr>
              <a:t>Industry confused as to which is the chosen supply route, NHS SC, Wales, HB specific.</a:t>
            </a:r>
          </a:p>
          <a:p>
            <a:pPr marL="195263" indent="-195263">
              <a:spcBef>
                <a:spcPct val="30000"/>
              </a:spcBef>
              <a:buClr>
                <a:srgbClr val="F39900"/>
              </a:buClr>
              <a:buFont typeface="Wingdings" pitchFamily="2" charset="2"/>
              <a:buChar char="§"/>
              <a:defRPr/>
            </a:pPr>
            <a:r>
              <a:rPr lang="en-GB" sz="1200" b="1" dirty="0" smtClean="0">
                <a:solidFill>
                  <a:srgbClr val="004C93"/>
                </a:solidFill>
                <a:latin typeface="Arial" charset="0"/>
              </a:rPr>
              <a:t>Inconsistent pricing across Health Boards</a:t>
            </a:r>
          </a:p>
          <a:p>
            <a:pPr marL="195263" indent="-195263">
              <a:spcBef>
                <a:spcPct val="30000"/>
              </a:spcBef>
              <a:buClr>
                <a:srgbClr val="F39900"/>
              </a:buClr>
              <a:buFont typeface="Wingdings" pitchFamily="2" charset="2"/>
              <a:buChar char="§"/>
              <a:defRPr/>
            </a:pPr>
            <a:r>
              <a:rPr lang="en-GB" sz="1200" b="1" dirty="0" smtClean="0">
                <a:solidFill>
                  <a:srgbClr val="004C93"/>
                </a:solidFill>
                <a:latin typeface="Arial" charset="0"/>
              </a:rPr>
              <a:t>Debate is contract not price and service focussed</a:t>
            </a:r>
          </a:p>
          <a:p>
            <a:pPr marL="195263" indent="-195263">
              <a:spcBef>
                <a:spcPct val="30000"/>
              </a:spcBef>
              <a:buClr>
                <a:srgbClr val="F39900"/>
              </a:buClr>
              <a:buFont typeface="Wingdings" pitchFamily="2" charset="2"/>
              <a:buChar char="§"/>
              <a:defRPr/>
            </a:pPr>
            <a:r>
              <a:rPr lang="en-GB" sz="1200" b="1" dirty="0" smtClean="0">
                <a:solidFill>
                  <a:srgbClr val="004C93"/>
                </a:solidFill>
                <a:latin typeface="Arial" charset="0"/>
              </a:rPr>
              <a:t>Clinicians not engaged and not cost focussed</a:t>
            </a:r>
          </a:p>
          <a:p>
            <a:pPr marL="195263" indent="-195263">
              <a:spcBef>
                <a:spcPct val="30000"/>
              </a:spcBef>
              <a:buClr>
                <a:srgbClr val="F39900"/>
              </a:buClr>
              <a:buFont typeface="Wingdings" pitchFamily="2" charset="2"/>
              <a:buChar char="§"/>
              <a:defRPr/>
            </a:pPr>
            <a:r>
              <a:rPr lang="en-GB" sz="1200" b="1" dirty="0" smtClean="0">
                <a:solidFill>
                  <a:srgbClr val="004C93"/>
                </a:solidFill>
                <a:latin typeface="Arial" charset="0"/>
              </a:rPr>
              <a:t>Significant spend across Wales not covered by a compliant contract</a:t>
            </a:r>
          </a:p>
          <a:p>
            <a:pPr marL="195263" indent="-195263">
              <a:spcBef>
                <a:spcPct val="30000"/>
              </a:spcBef>
              <a:buClr>
                <a:srgbClr val="F39900"/>
              </a:buClr>
              <a:buFont typeface="Wingdings" pitchFamily="2" charset="2"/>
              <a:buChar char="§"/>
              <a:defRPr/>
            </a:pPr>
            <a:r>
              <a:rPr lang="en-GB" sz="1200" b="1" dirty="0" smtClean="0">
                <a:solidFill>
                  <a:srgbClr val="004C93"/>
                </a:solidFill>
                <a:latin typeface="Arial" charset="0"/>
              </a:rPr>
              <a:t>Poor quality data in Oracle preventing accurate analysis of spend and trends</a:t>
            </a:r>
          </a:p>
          <a:p>
            <a:pPr marL="195263" indent="-195263">
              <a:spcBef>
                <a:spcPct val="30000"/>
              </a:spcBef>
              <a:buClr>
                <a:srgbClr val="F39900"/>
              </a:buClr>
              <a:buFont typeface="Wingdings" pitchFamily="2" charset="2"/>
              <a:buChar char="§"/>
              <a:defRPr/>
            </a:pPr>
            <a:r>
              <a:rPr lang="en-GB" sz="1200" b="1" dirty="0" smtClean="0">
                <a:solidFill>
                  <a:srgbClr val="004C93"/>
                </a:solidFill>
                <a:latin typeface="Arial" charset="0"/>
              </a:rPr>
              <a:t>Many procurement teams having to be involved in pricing</a:t>
            </a:r>
          </a:p>
          <a:p>
            <a:pPr marL="195263" indent="-195263">
              <a:spcBef>
                <a:spcPct val="30000"/>
              </a:spcBef>
              <a:buClr>
                <a:srgbClr val="F39900"/>
              </a:buClr>
              <a:buFont typeface="Wingdings" pitchFamily="2" charset="2"/>
              <a:buChar char="§"/>
              <a:defRPr/>
            </a:pPr>
            <a:r>
              <a:rPr lang="en-GB" sz="1200" b="1" dirty="0" smtClean="0">
                <a:solidFill>
                  <a:srgbClr val="004C93"/>
                </a:solidFill>
                <a:latin typeface="Arial" charset="0"/>
              </a:rPr>
              <a:t>Surgeon choice is final</a:t>
            </a:r>
          </a:p>
          <a:p>
            <a:pPr marL="195263" indent="-195263">
              <a:spcBef>
                <a:spcPct val="30000"/>
              </a:spcBef>
              <a:buClr>
                <a:srgbClr val="F39900"/>
              </a:buClr>
              <a:buFont typeface="Wingdings" pitchFamily="2" charset="2"/>
              <a:buChar char="§"/>
              <a:defRPr/>
            </a:pPr>
            <a:endParaRPr lang="en-GB" sz="1200" b="1" dirty="0">
              <a:solidFill>
                <a:srgbClr val="004C93"/>
              </a:solidFill>
              <a:latin typeface="Arial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879975" y="1362075"/>
            <a:ext cx="3911600" cy="4460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lIns="71438" tIns="71438" rIns="71438" bIns="71438" anchor="ctr"/>
          <a:lstStyle/>
          <a:p>
            <a:pPr algn="ctr">
              <a:spcBef>
                <a:spcPct val="30000"/>
              </a:spcBef>
              <a:buClr>
                <a:srgbClr val="009BCC"/>
              </a:buClr>
              <a:buFont typeface="Symbol" pitchFamily="18" charset="2"/>
              <a:buNone/>
              <a:tabLst>
                <a:tab pos="8345488" algn="r"/>
              </a:tabLst>
              <a:defRPr/>
            </a:pPr>
            <a:r>
              <a:rPr lang="en-GB" b="1" i="1">
                <a:solidFill>
                  <a:srgbClr val="004C93"/>
                </a:solidFill>
                <a:latin typeface="Arial" charset="0"/>
              </a:rPr>
              <a:t>Where we want to be</a:t>
            </a:r>
            <a:endParaRPr lang="en-GB" b="1">
              <a:solidFill>
                <a:srgbClr val="004C93"/>
              </a:solidFill>
              <a:latin typeface="Arial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860032" y="1772816"/>
            <a:ext cx="3960440" cy="43924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lIns="71438" tIns="71438" rIns="71438" bIns="71438"/>
          <a:lstStyle/>
          <a:p>
            <a:pPr marL="195263" indent="-195263">
              <a:spcBef>
                <a:spcPct val="30000"/>
              </a:spcBef>
              <a:buClr>
                <a:srgbClr val="F39900"/>
              </a:buClr>
              <a:buFont typeface="Wingdings" pitchFamily="2" charset="2"/>
              <a:buChar char="§"/>
              <a:defRPr/>
            </a:pPr>
            <a:r>
              <a:rPr lang="en-GB" sz="1200" b="1" dirty="0" smtClean="0">
                <a:solidFill>
                  <a:srgbClr val="004C93"/>
                </a:solidFill>
                <a:latin typeface="Arial" charset="0"/>
              </a:rPr>
              <a:t>Single co-ordinated portal to access business in Wales</a:t>
            </a:r>
          </a:p>
          <a:p>
            <a:pPr marL="195263" indent="-195263">
              <a:spcBef>
                <a:spcPct val="30000"/>
              </a:spcBef>
              <a:buClr>
                <a:srgbClr val="F39900"/>
              </a:buClr>
              <a:buFont typeface="Wingdings" pitchFamily="2" charset="2"/>
              <a:buChar char="§"/>
              <a:defRPr/>
            </a:pPr>
            <a:r>
              <a:rPr lang="en-GB" sz="1200" b="1" dirty="0" smtClean="0">
                <a:solidFill>
                  <a:srgbClr val="004C93"/>
                </a:solidFill>
                <a:latin typeface="Arial" charset="0"/>
              </a:rPr>
              <a:t>Structured pricing allowing for further savings as strategy unfolds</a:t>
            </a:r>
          </a:p>
          <a:p>
            <a:pPr marL="195263" indent="-195263">
              <a:spcBef>
                <a:spcPct val="30000"/>
              </a:spcBef>
              <a:buClr>
                <a:srgbClr val="F39900"/>
              </a:buClr>
              <a:buFont typeface="Wingdings" pitchFamily="2" charset="2"/>
              <a:buChar char="§"/>
              <a:defRPr/>
            </a:pPr>
            <a:r>
              <a:rPr lang="en-GB" sz="1200" b="1" dirty="0" smtClean="0">
                <a:solidFill>
                  <a:srgbClr val="004C93"/>
                </a:solidFill>
                <a:latin typeface="Arial" charset="0"/>
              </a:rPr>
              <a:t>Clinicians fully aware of the cost impact of their product selection</a:t>
            </a:r>
          </a:p>
          <a:p>
            <a:pPr marL="195263" indent="-195263">
              <a:spcBef>
                <a:spcPct val="30000"/>
              </a:spcBef>
              <a:buClr>
                <a:srgbClr val="F39900"/>
              </a:buClr>
              <a:buFont typeface="Wingdings" pitchFamily="2" charset="2"/>
              <a:buChar char="§"/>
              <a:defRPr/>
            </a:pPr>
            <a:r>
              <a:rPr lang="en-GB" sz="1200" b="1" dirty="0" smtClean="0">
                <a:solidFill>
                  <a:srgbClr val="004C93"/>
                </a:solidFill>
                <a:latin typeface="Arial" charset="0"/>
              </a:rPr>
              <a:t>Multi-lot framework, reducing bureaucracy and allowing for commitment where available</a:t>
            </a:r>
          </a:p>
          <a:p>
            <a:pPr marL="195263" indent="-195263">
              <a:spcBef>
                <a:spcPct val="30000"/>
              </a:spcBef>
              <a:buClr>
                <a:srgbClr val="F39900"/>
              </a:buClr>
              <a:buFont typeface="Wingdings" pitchFamily="2" charset="2"/>
              <a:buChar char="§"/>
              <a:defRPr/>
            </a:pPr>
            <a:r>
              <a:rPr lang="en-GB" sz="1200" b="1" dirty="0" smtClean="0">
                <a:solidFill>
                  <a:srgbClr val="004C93"/>
                </a:solidFill>
                <a:latin typeface="Arial" charset="0"/>
              </a:rPr>
              <a:t>Products coded consistently and categorised within a common structure</a:t>
            </a:r>
          </a:p>
          <a:p>
            <a:pPr marL="195263" indent="-195263">
              <a:spcBef>
                <a:spcPct val="30000"/>
              </a:spcBef>
              <a:buClr>
                <a:srgbClr val="F39900"/>
              </a:buClr>
              <a:buFont typeface="Wingdings" pitchFamily="2" charset="2"/>
              <a:buChar char="§"/>
              <a:defRPr/>
            </a:pPr>
            <a:r>
              <a:rPr lang="en-GB" sz="1200" b="1" dirty="0" smtClean="0">
                <a:solidFill>
                  <a:srgbClr val="004C93"/>
                </a:solidFill>
                <a:latin typeface="Arial" charset="0"/>
              </a:rPr>
              <a:t>A centrally managed catalogue</a:t>
            </a:r>
          </a:p>
          <a:p>
            <a:pPr marL="195263" indent="-195263">
              <a:spcBef>
                <a:spcPct val="30000"/>
              </a:spcBef>
              <a:buClr>
                <a:srgbClr val="F39900"/>
              </a:buClr>
              <a:buFont typeface="Wingdings" pitchFamily="2" charset="2"/>
              <a:buChar char="§"/>
              <a:defRPr/>
            </a:pPr>
            <a:r>
              <a:rPr lang="en-GB" sz="1200" b="1" dirty="0" smtClean="0">
                <a:solidFill>
                  <a:srgbClr val="004C93"/>
                </a:solidFill>
                <a:latin typeface="Arial" charset="0"/>
              </a:rPr>
              <a:t>Clinical evidence built into the system and available to all</a:t>
            </a:r>
            <a:endParaRPr lang="en-GB" sz="1200" b="1" dirty="0">
              <a:solidFill>
                <a:srgbClr val="004C93"/>
              </a:solidFill>
              <a:latin typeface="Arial" charset="0"/>
            </a:endParaRPr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4249739" y="2895600"/>
            <a:ext cx="682302" cy="703263"/>
          </a:xfrm>
          <a:custGeom>
            <a:avLst/>
            <a:gdLst/>
            <a:ahLst/>
            <a:cxnLst>
              <a:cxn ang="0">
                <a:pos x="656" y="0"/>
              </a:cxn>
              <a:cxn ang="0">
                <a:pos x="656" y="177"/>
              </a:cxn>
              <a:cxn ang="0">
                <a:pos x="0" y="177"/>
              </a:cxn>
              <a:cxn ang="0">
                <a:pos x="0" y="633"/>
              </a:cxn>
              <a:cxn ang="0">
                <a:pos x="656" y="633"/>
              </a:cxn>
              <a:cxn ang="0">
                <a:pos x="656" y="810"/>
              </a:cxn>
              <a:cxn ang="0">
                <a:pos x="888" y="405"/>
              </a:cxn>
              <a:cxn ang="0">
                <a:pos x="656" y="0"/>
              </a:cxn>
            </a:cxnLst>
            <a:rect l="0" t="0" r="r" b="b"/>
            <a:pathLst>
              <a:path w="889" h="811">
                <a:moveTo>
                  <a:pt x="656" y="0"/>
                </a:moveTo>
                <a:lnTo>
                  <a:pt x="656" y="177"/>
                </a:lnTo>
                <a:lnTo>
                  <a:pt x="0" y="177"/>
                </a:lnTo>
                <a:lnTo>
                  <a:pt x="0" y="633"/>
                </a:lnTo>
                <a:lnTo>
                  <a:pt x="656" y="633"/>
                </a:lnTo>
                <a:lnTo>
                  <a:pt x="656" y="810"/>
                </a:lnTo>
                <a:lnTo>
                  <a:pt x="888" y="405"/>
                </a:lnTo>
                <a:lnTo>
                  <a:pt x="656" y="0"/>
                </a:lnTo>
              </a:path>
            </a:pathLst>
          </a:custGeom>
          <a:solidFill>
            <a:srgbClr val="009BCC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39752" y="260648"/>
            <a:ext cx="4255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Establish Category Goals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776304"/>
          </a:xfrm>
        </p:spPr>
        <p:txBody>
          <a:bodyPr/>
          <a:lstStyle/>
          <a:p>
            <a:pPr algn="ctr"/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785926"/>
            <a:ext cx="7929618" cy="4214842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  <a:tabLst>
                <a:tab pos="2335213" algn="l"/>
                <a:tab pos="2687638" algn="l"/>
              </a:tabLst>
            </a:pPr>
            <a:r>
              <a:rPr lang="en-GB" sz="2000" dirty="0" smtClean="0">
                <a:latin typeface="Verdana" pitchFamily="34" charset="0"/>
              </a:rPr>
              <a:t>Explain the concept of Category Management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tabLst>
                <a:tab pos="2335213" algn="l"/>
                <a:tab pos="2687638" algn="l"/>
              </a:tabLst>
            </a:pPr>
            <a:r>
              <a:rPr lang="en-GB" sz="2000" dirty="0" smtClean="0">
                <a:latin typeface="Verdana" pitchFamily="34" charset="0"/>
              </a:rPr>
              <a:t>How Category Management is being used in NWSSP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tabLst>
                <a:tab pos="2335213" algn="l"/>
                <a:tab pos="2687638" algn="l"/>
              </a:tabLst>
            </a:pPr>
            <a:r>
              <a:rPr lang="en-GB" sz="2000" dirty="0" smtClean="0">
                <a:latin typeface="Verdana" pitchFamily="34" charset="0"/>
              </a:rPr>
              <a:t>Realignment of teams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tabLst>
                <a:tab pos="2335213" algn="l"/>
                <a:tab pos="2687638" algn="l"/>
              </a:tabLst>
            </a:pPr>
            <a:r>
              <a:rPr lang="en-GB" sz="2000" dirty="0" smtClean="0">
                <a:latin typeface="Verdana" pitchFamily="34" charset="0"/>
              </a:rPr>
              <a:t>A example Category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tabLst>
                <a:tab pos="2335213" algn="l"/>
                <a:tab pos="2687638" algn="l"/>
              </a:tabLst>
            </a:pPr>
            <a:r>
              <a:rPr lang="en-GB" sz="2000" dirty="0" smtClean="0">
                <a:latin typeface="Verdana" pitchFamily="34" charset="0"/>
              </a:rPr>
              <a:t>So what?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tabLst>
                <a:tab pos="2335213" algn="l"/>
                <a:tab pos="2687638" algn="l"/>
              </a:tabLst>
            </a:pPr>
            <a:endParaRPr lang="en-GB" sz="2000" dirty="0" smtClean="0">
              <a:latin typeface="Verdana" pitchFamily="34" charset="0"/>
            </a:endParaRPr>
          </a:p>
        </p:txBody>
      </p:sp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latin typeface="Verdana" pitchFamily="34" charset="0"/>
              </a:rPr>
              <a:t>Category </a:t>
            </a:r>
            <a:br>
              <a:rPr lang="en-GB" sz="4000" dirty="0" smtClean="0">
                <a:latin typeface="Verdana" pitchFamily="34" charset="0"/>
              </a:rPr>
            </a:br>
            <a:r>
              <a:rPr lang="en-GB" sz="4000" dirty="0" smtClean="0">
                <a:latin typeface="Verdana" pitchFamily="34" charset="0"/>
              </a:rPr>
              <a:t>Characteristics</a:t>
            </a:r>
            <a:endParaRPr lang="en-GB" sz="4000" dirty="0">
              <a:latin typeface="Verdana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5112568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GB" dirty="0" smtClean="0"/>
          </a:p>
          <a:p>
            <a:pPr lvl="1"/>
            <a:r>
              <a:rPr lang="en-GB" sz="1400" dirty="0" smtClean="0">
                <a:latin typeface="Verdana" pitchFamily="34" charset="0"/>
              </a:rPr>
              <a:t>Scope of the category to be covered i.e. What is included in this Category group? Category characteristics, breakdown into subgroups.</a:t>
            </a:r>
          </a:p>
          <a:p>
            <a:pPr lvl="1"/>
            <a:r>
              <a:rPr lang="en-GB" sz="1400" dirty="0" smtClean="0">
                <a:latin typeface="Verdana" pitchFamily="34" charset="0"/>
              </a:rPr>
              <a:t>Understand the history.</a:t>
            </a:r>
          </a:p>
          <a:p>
            <a:pPr lvl="1">
              <a:buNone/>
            </a:pPr>
            <a:endParaRPr lang="en-GB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6" r="31776"/>
          <a:stretch/>
        </p:blipFill>
        <p:spPr bwMode="auto">
          <a:xfrm>
            <a:off x="2627784" y="2852936"/>
            <a:ext cx="3919018" cy="3159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5112568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 lvl="1">
              <a:buNone/>
            </a:pPr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337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7544" y="5523896"/>
            <a:ext cx="9250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</a:rPr>
              <a:t>What is the strategic direction of stakeholders?</a:t>
            </a:r>
            <a:endParaRPr lang="en-GB" sz="2800" dirty="0">
              <a:solidFill>
                <a:prstClr val="black"/>
              </a:solidFill>
            </a:endParaRPr>
          </a:p>
        </p:txBody>
      </p:sp>
      <p:pic>
        <p:nvPicPr>
          <p:cNvPr id="9" name="Picture 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686" y="2492896"/>
            <a:ext cx="1980580" cy="207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730" y="1454358"/>
            <a:ext cx="2643095" cy="380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7" y="1454358"/>
            <a:ext cx="2704696" cy="380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7"/>
            <a:ext cx="3516525" cy="111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WG_positive_40m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2320" y="0"/>
            <a:ext cx="1476375" cy="140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785786" y="1142984"/>
          <a:ext cx="7931177" cy="5162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2987824" y="260648"/>
            <a:ext cx="42611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dirty="0">
                <a:latin typeface="Arial" pitchFamily="34" charset="0"/>
              </a:rPr>
              <a:t>Product categorisation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0475" y="2033588"/>
            <a:ext cx="6621463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83768" y="260648"/>
            <a:ext cx="4439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Who spends the money?</a:t>
            </a:r>
            <a:endParaRPr lang="en-GB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26448" y="1596146"/>
            <a:ext cx="471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+mn-lt"/>
              </a:rPr>
              <a:t>Health Board share of £37.4m expenditure</a:t>
            </a:r>
            <a:endParaRPr lang="en-GB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1025" y="1698625"/>
            <a:ext cx="5440363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67744" y="476672"/>
            <a:ext cx="4620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Who receives the money?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noFill/>
        </p:spPr>
        <p:txBody>
          <a:bodyPr>
            <a:normAutofit/>
          </a:bodyPr>
          <a:lstStyle/>
          <a:p>
            <a:r>
              <a:rPr lang="en-GB" sz="4000" dirty="0" smtClean="0">
                <a:latin typeface="Verdana" pitchFamily="34" charset="0"/>
              </a:rPr>
              <a:t>Summary</a:t>
            </a:r>
            <a:endParaRPr lang="en-GB" sz="4000" dirty="0"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1340768"/>
            <a:ext cx="8568952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Transparent, structured pricing and data derived from a framework agreement, allowing for informed transformation with each of the key stakeholder groups facilitating the move from Chaos to Control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520" y="4149080"/>
            <a:ext cx="2592288" cy="13464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 smtClean="0">
                <a:solidFill>
                  <a:schemeClr val="tx1"/>
                </a:solidFill>
              </a:rPr>
              <a:t>Market</a:t>
            </a:r>
          </a:p>
          <a:p>
            <a:pPr>
              <a:buFontTx/>
              <a:buChar char="-"/>
            </a:pPr>
            <a:r>
              <a:rPr lang="en-GB" sz="1600" dirty="0" smtClean="0">
                <a:solidFill>
                  <a:schemeClr val="tx1"/>
                </a:solidFill>
              </a:rPr>
              <a:t>£38m pa</a:t>
            </a:r>
          </a:p>
          <a:p>
            <a:pPr>
              <a:buFontTx/>
              <a:buChar char="-"/>
            </a:pPr>
            <a:r>
              <a:rPr lang="en-GB" sz="1600" dirty="0" smtClean="0">
                <a:solidFill>
                  <a:schemeClr val="tx1"/>
                </a:solidFill>
              </a:rPr>
              <a:t>‘000 of products</a:t>
            </a:r>
          </a:p>
          <a:p>
            <a:pPr>
              <a:buFontTx/>
              <a:buChar char="-"/>
            </a:pPr>
            <a:r>
              <a:rPr lang="en-GB" sz="1600" dirty="0" smtClean="0">
                <a:solidFill>
                  <a:schemeClr val="tx1"/>
                </a:solidFill>
              </a:rPr>
              <a:t>Multinational suppliers</a:t>
            </a:r>
          </a:p>
          <a:p>
            <a:pPr>
              <a:buFontTx/>
              <a:buChar char="-"/>
            </a:pPr>
            <a:r>
              <a:rPr lang="en-GB" sz="1600" dirty="0" smtClean="0">
                <a:solidFill>
                  <a:schemeClr val="tx1"/>
                </a:solidFill>
              </a:rPr>
              <a:t>High on political agenda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520" y="2348880"/>
            <a:ext cx="2592288" cy="16561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1600" b="1" dirty="0" smtClean="0">
                <a:solidFill>
                  <a:schemeClr val="tx1"/>
                </a:solidFill>
              </a:rPr>
              <a:t>Targets</a:t>
            </a:r>
          </a:p>
          <a:p>
            <a:pPr>
              <a:buFontTx/>
              <a:buChar char="-"/>
            </a:pPr>
            <a:r>
              <a:rPr lang="en-GB" sz="1600" dirty="0" smtClean="0">
                <a:solidFill>
                  <a:schemeClr val="tx1"/>
                </a:solidFill>
              </a:rPr>
              <a:t>10% savings per annum</a:t>
            </a:r>
          </a:p>
          <a:p>
            <a:pPr>
              <a:buFontTx/>
              <a:buChar char="-"/>
            </a:pPr>
            <a:r>
              <a:rPr lang="en-GB" sz="1600" dirty="0" smtClean="0">
                <a:solidFill>
                  <a:schemeClr val="tx1"/>
                </a:solidFill>
              </a:rPr>
              <a:t>Switch effort from contract to spend focus</a:t>
            </a:r>
          </a:p>
          <a:p>
            <a:pPr>
              <a:buFontTx/>
              <a:buChar char="-"/>
            </a:pPr>
            <a:r>
              <a:rPr lang="en-GB" sz="1600" dirty="0" smtClean="0">
                <a:solidFill>
                  <a:schemeClr val="tx1"/>
                </a:solidFill>
              </a:rPr>
              <a:t>Establish centre of excellence</a:t>
            </a:r>
          </a:p>
          <a:p>
            <a:pPr>
              <a:buFontTx/>
              <a:buChar char="-"/>
            </a:pPr>
            <a:endParaRPr lang="en-GB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87824" y="2348880"/>
            <a:ext cx="2066528" cy="31683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Supplier drivers</a:t>
            </a:r>
          </a:p>
          <a:p>
            <a:pPr>
              <a:buFontTx/>
              <a:buChar char="-"/>
            </a:pPr>
            <a:r>
              <a:rPr lang="en-GB" sz="1600" dirty="0" smtClean="0">
                <a:solidFill>
                  <a:schemeClr val="tx1"/>
                </a:solidFill>
              </a:rPr>
              <a:t>High value of annual spend</a:t>
            </a:r>
          </a:p>
          <a:p>
            <a:pPr>
              <a:buFontTx/>
              <a:buChar char="-"/>
            </a:pPr>
            <a:r>
              <a:rPr lang="en-GB" sz="1600" dirty="0" smtClean="0">
                <a:solidFill>
                  <a:schemeClr val="tx1"/>
                </a:solidFill>
              </a:rPr>
              <a:t>Surgeon focussed engagement model</a:t>
            </a:r>
          </a:p>
          <a:p>
            <a:pPr>
              <a:buFontTx/>
              <a:buChar char="-"/>
            </a:pPr>
            <a:r>
              <a:rPr lang="en-GB" sz="1600" dirty="0" smtClean="0">
                <a:solidFill>
                  <a:schemeClr val="tx1"/>
                </a:solidFill>
              </a:rPr>
              <a:t>Intentional Confusion</a:t>
            </a:r>
          </a:p>
          <a:p>
            <a:pPr>
              <a:buFontTx/>
              <a:buChar char="-"/>
            </a:pPr>
            <a:r>
              <a:rPr lang="en-GB" sz="1600" dirty="0" smtClean="0">
                <a:solidFill>
                  <a:schemeClr val="tx1"/>
                </a:solidFill>
              </a:rPr>
              <a:t>Trojan horse sales techniques</a:t>
            </a:r>
          </a:p>
          <a:p>
            <a:pPr>
              <a:buFontTx/>
              <a:buChar char="-"/>
            </a:pPr>
            <a:endParaRPr lang="en-GB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en-GB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en-GB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en-GB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148064" y="2348880"/>
            <a:ext cx="1922512" cy="31683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Levers</a:t>
            </a:r>
          </a:p>
          <a:p>
            <a:pPr>
              <a:buFontTx/>
              <a:buChar char="-"/>
            </a:pPr>
            <a:r>
              <a:rPr lang="en-GB" sz="1600" dirty="0" smtClean="0">
                <a:solidFill>
                  <a:schemeClr val="tx1"/>
                </a:solidFill>
              </a:rPr>
              <a:t>Multi supplier Framework</a:t>
            </a:r>
          </a:p>
          <a:p>
            <a:pPr>
              <a:buFontTx/>
              <a:buChar char="-"/>
            </a:pPr>
            <a:r>
              <a:rPr lang="en-GB" sz="1600" dirty="0" smtClean="0">
                <a:solidFill>
                  <a:schemeClr val="tx1"/>
                </a:solidFill>
              </a:rPr>
              <a:t>Clinically driven negotiation</a:t>
            </a:r>
          </a:p>
          <a:p>
            <a:pPr>
              <a:buFontTx/>
              <a:buChar char="-"/>
            </a:pPr>
            <a:r>
              <a:rPr lang="en-GB" sz="1600" dirty="0" smtClean="0">
                <a:solidFill>
                  <a:schemeClr val="tx1"/>
                </a:solidFill>
              </a:rPr>
              <a:t>Transparency</a:t>
            </a:r>
          </a:p>
          <a:p>
            <a:pPr>
              <a:buFontTx/>
              <a:buChar char="-"/>
            </a:pPr>
            <a:r>
              <a:rPr lang="en-GB" sz="1600" dirty="0" smtClean="0">
                <a:solidFill>
                  <a:schemeClr val="tx1"/>
                </a:solidFill>
              </a:rPr>
              <a:t>Benchmarking</a:t>
            </a:r>
          </a:p>
          <a:p>
            <a:pPr>
              <a:buFontTx/>
              <a:buChar char="-"/>
            </a:pPr>
            <a:r>
              <a:rPr lang="en-GB" sz="1600" dirty="0" smtClean="0">
                <a:solidFill>
                  <a:schemeClr val="tx1"/>
                </a:solidFill>
              </a:rPr>
              <a:t>Volume/value commitment</a:t>
            </a:r>
          </a:p>
          <a:p>
            <a:pPr>
              <a:buFontTx/>
              <a:buChar char="-"/>
            </a:pPr>
            <a:r>
              <a:rPr lang="en-GB" sz="1600" dirty="0" smtClean="0">
                <a:solidFill>
                  <a:schemeClr val="tx1"/>
                </a:solidFill>
              </a:rPr>
              <a:t>Rationalisation</a:t>
            </a:r>
          </a:p>
          <a:p>
            <a:pPr>
              <a:buFontTx/>
              <a:buChar char="-"/>
            </a:pPr>
            <a:r>
              <a:rPr lang="en-GB" sz="1600" dirty="0" smtClean="0">
                <a:solidFill>
                  <a:schemeClr val="tx1"/>
                </a:solidFill>
              </a:rPr>
              <a:t>Bulk buys</a:t>
            </a:r>
          </a:p>
          <a:p>
            <a:pPr>
              <a:buFontTx/>
              <a:buChar char="-"/>
            </a:pPr>
            <a:r>
              <a:rPr lang="en-GB" sz="1600" dirty="0" smtClean="0">
                <a:solidFill>
                  <a:schemeClr val="tx1"/>
                </a:solidFill>
              </a:rPr>
              <a:t>Logistics</a:t>
            </a:r>
          </a:p>
          <a:p>
            <a:pPr>
              <a:buFontTx/>
              <a:buChar char="-"/>
            </a:pPr>
            <a:endParaRPr lang="en-GB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164288" y="2348880"/>
            <a:ext cx="1634480" cy="31683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Stakeholders</a:t>
            </a:r>
          </a:p>
          <a:p>
            <a:pPr>
              <a:buFontTx/>
              <a:buChar char="-"/>
            </a:pPr>
            <a:r>
              <a:rPr lang="en-GB" sz="1600" dirty="0" smtClean="0">
                <a:solidFill>
                  <a:schemeClr val="tx1"/>
                </a:solidFill>
              </a:rPr>
              <a:t>Surgeons</a:t>
            </a:r>
          </a:p>
          <a:p>
            <a:pPr>
              <a:buFontTx/>
              <a:buChar char="-"/>
            </a:pPr>
            <a:r>
              <a:rPr lang="en-GB" sz="1600" dirty="0" smtClean="0">
                <a:solidFill>
                  <a:schemeClr val="tx1"/>
                </a:solidFill>
              </a:rPr>
              <a:t>Suppliers</a:t>
            </a:r>
          </a:p>
          <a:p>
            <a:pPr>
              <a:buFontTx/>
              <a:buChar char="-"/>
            </a:pPr>
            <a:r>
              <a:rPr lang="en-GB" sz="1600" dirty="0" smtClean="0">
                <a:solidFill>
                  <a:schemeClr val="tx1"/>
                </a:solidFill>
              </a:rPr>
              <a:t>Finance</a:t>
            </a:r>
          </a:p>
          <a:p>
            <a:pPr>
              <a:buFontTx/>
              <a:buChar char="-"/>
            </a:pPr>
            <a:r>
              <a:rPr lang="en-GB" sz="1600" dirty="0" smtClean="0">
                <a:solidFill>
                  <a:schemeClr val="tx1"/>
                </a:solidFill>
              </a:rPr>
              <a:t>Welsh Gov</a:t>
            </a:r>
          </a:p>
          <a:p>
            <a:pPr>
              <a:buFontTx/>
              <a:buChar char="-"/>
            </a:pPr>
            <a:r>
              <a:rPr lang="en-GB" sz="1600" dirty="0" smtClean="0">
                <a:solidFill>
                  <a:schemeClr val="tx1"/>
                </a:solidFill>
              </a:rPr>
              <a:t>Procurement</a:t>
            </a:r>
          </a:p>
          <a:p>
            <a:pPr>
              <a:buFontTx/>
              <a:buChar char="-"/>
            </a:pPr>
            <a:r>
              <a:rPr lang="en-GB" sz="1600" dirty="0" smtClean="0">
                <a:solidFill>
                  <a:schemeClr val="tx1"/>
                </a:solidFill>
              </a:rPr>
              <a:t>Theatre nurses</a:t>
            </a:r>
          </a:p>
          <a:p>
            <a:pPr>
              <a:buFontTx/>
              <a:buChar char="-"/>
            </a:pPr>
            <a:r>
              <a:rPr lang="en-GB" sz="1600" dirty="0" smtClean="0">
                <a:solidFill>
                  <a:schemeClr val="tx1"/>
                </a:solidFill>
              </a:rPr>
              <a:t>Theatre Managers</a:t>
            </a:r>
          </a:p>
          <a:p>
            <a:pPr>
              <a:buFontTx/>
              <a:buChar char="-"/>
            </a:pPr>
            <a:endParaRPr lang="en-GB" sz="1600" dirty="0" smtClean="0">
              <a:solidFill>
                <a:schemeClr val="tx1"/>
              </a:solidFill>
            </a:endParaRPr>
          </a:p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1520" y="5589240"/>
            <a:ext cx="8568952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 smtClean="0">
                <a:solidFill>
                  <a:schemeClr val="tx1"/>
                </a:solidFill>
              </a:rPr>
              <a:t>Barriers</a:t>
            </a:r>
            <a:endParaRPr lang="en-GB" sz="1600" dirty="0" smtClean="0">
              <a:solidFill>
                <a:schemeClr val="tx1"/>
              </a:solidFill>
            </a:endParaRPr>
          </a:p>
          <a:p>
            <a:r>
              <a:rPr lang="en-GB" sz="1600" dirty="0" smtClean="0">
                <a:solidFill>
                  <a:schemeClr val="tx1"/>
                </a:solidFill>
              </a:rPr>
              <a:t>Access to and quality of data was poor. Health Boards had their own plans. Surgeons had their own plans. No ownership. 3</a:t>
            </a:r>
            <a:r>
              <a:rPr lang="en-GB" sz="1600" baseline="30000" dirty="0" smtClean="0">
                <a:solidFill>
                  <a:schemeClr val="tx1"/>
                </a:solidFill>
              </a:rPr>
              <a:t>rd</a:t>
            </a:r>
            <a:r>
              <a:rPr lang="en-GB" sz="1600" dirty="0" smtClean="0">
                <a:solidFill>
                  <a:schemeClr val="tx1"/>
                </a:solidFill>
              </a:rPr>
              <a:t> Party orgs in market. No single view of category.</a:t>
            </a:r>
          </a:p>
          <a:p>
            <a:endParaRPr lang="en-GB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itle 1"/>
          <p:cNvSpPr txBox="1">
            <a:spLocks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 what does that mean for suppliers</a:t>
            </a:r>
            <a:r>
              <a:rPr lang="en-GB" sz="5000" dirty="0" smtClean="0">
                <a:latin typeface="+mj-lt"/>
                <a:ea typeface="+mj-ea"/>
                <a:cs typeface="+mj-cs"/>
              </a:rPr>
              <a:t>?</a:t>
            </a:r>
            <a:endParaRPr kumimoji="0" lang="en-GB" sz="5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1560" y="2060848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Will provide you with a clear understanding as to who your customer is and best route to market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dirty="0" smtClean="0"/>
              <a:t>Provide visibility of pressures and opportunities relevant to your market area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dirty="0" smtClean="0"/>
              <a:t>Provide reassurance that the buyers you interact with ‘speak your language’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dirty="0" smtClean="0"/>
              <a:t>Will provide greater transparency of your position in each market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dirty="0" smtClean="0"/>
              <a:t> Will make the NHS in Wales easier to deal with</a:t>
            </a:r>
            <a:endParaRPr lang="en-GB" dirty="0"/>
          </a:p>
        </p:txBody>
      </p:sp>
      <p:pic>
        <p:nvPicPr>
          <p:cNvPr id="3074" name="Picture 2" descr="C:\Documents and Settings\an078741\Local Settings\Temporary Internet Files\Content.IE5\GXBLIQ0K\MC91021704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869160"/>
            <a:ext cx="1988840" cy="198884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1979712" y="5589240"/>
            <a:ext cx="932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Win</a:t>
            </a:r>
            <a:endParaRPr lang="en-GB" sz="3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932040" y="5589240"/>
            <a:ext cx="932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Win</a:t>
            </a:r>
            <a:endParaRPr lang="en-GB" sz="3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5112568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 lvl="1">
              <a:buNone/>
            </a:pP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1" name="Horizontal Scroll 10"/>
          <p:cNvSpPr/>
          <p:nvPr/>
        </p:nvSpPr>
        <p:spPr>
          <a:xfrm>
            <a:off x="611560" y="1340768"/>
            <a:ext cx="8064896" cy="4824536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solidFill>
                  <a:schemeClr val="tx1"/>
                </a:solidFill>
              </a:rPr>
              <a:t>Definition:</a:t>
            </a:r>
          </a:p>
          <a:p>
            <a:endParaRPr lang="en-GB" sz="2400" b="1" dirty="0" smtClean="0">
              <a:solidFill>
                <a:schemeClr val="tx1"/>
              </a:solidFill>
            </a:endParaRPr>
          </a:p>
          <a:p>
            <a:r>
              <a:rPr lang="en-GB" sz="2400" b="1" dirty="0" smtClean="0">
                <a:solidFill>
                  <a:schemeClr val="tx1"/>
                </a:solidFill>
              </a:rPr>
              <a:t>Category management is a process that utilises cross functional teamwork to deliver procurement outcomes that address the needs of stakeholders.</a:t>
            </a:r>
          </a:p>
          <a:p>
            <a:endParaRPr lang="en-GB" sz="2400" b="1" dirty="0" smtClean="0">
              <a:solidFill>
                <a:schemeClr val="tx1"/>
              </a:solidFill>
            </a:endParaRPr>
          </a:p>
          <a:p>
            <a:r>
              <a:rPr lang="en-GB" sz="2400" b="1" dirty="0" smtClean="0">
                <a:solidFill>
                  <a:schemeClr val="tx1"/>
                </a:solidFill>
              </a:rPr>
              <a:t>It is not:</a:t>
            </a:r>
          </a:p>
          <a:p>
            <a:r>
              <a:rPr lang="en-GB" sz="2400" b="1" dirty="0" smtClean="0">
                <a:solidFill>
                  <a:schemeClr val="tx1"/>
                </a:solidFill>
              </a:rPr>
              <a:t>A different way to do a contract</a:t>
            </a:r>
          </a:p>
          <a:p>
            <a:endParaRPr lang="en-GB" sz="2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9512" y="1268760"/>
            <a:ext cx="850728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639763" marR="0" lvl="1" indent="-2460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39763" marR="0" lvl="1" indent="-2460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39763" marR="0" lvl="1" indent="-2460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9552" y="11663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Category Management is only part of the picture</a:t>
            </a:r>
            <a:endParaRPr lang="en-GB" sz="3600" dirty="0"/>
          </a:p>
        </p:txBody>
      </p:sp>
      <p:sp>
        <p:nvSpPr>
          <p:cNvPr id="13" name="Right Arrow 12"/>
          <p:cNvSpPr/>
          <p:nvPr/>
        </p:nvSpPr>
        <p:spPr>
          <a:xfrm rot="5400000">
            <a:off x="2222028" y="5418932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 rot="5400000">
            <a:off x="4814316" y="5418932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 rot="5400000">
            <a:off x="3806204" y="5418932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 rot="5400000">
            <a:off x="6326484" y="5418932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275856" y="6165304"/>
            <a:ext cx="28083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Individual KPIs &amp; PADR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5112568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 lvl="1">
              <a:buNone/>
            </a:pPr>
            <a:endParaRPr lang="en-GB" dirty="0"/>
          </a:p>
        </p:txBody>
      </p:sp>
      <p:sp>
        <p:nvSpPr>
          <p:cNvPr id="76" name="TextBox 75"/>
          <p:cNvSpPr txBox="1"/>
          <p:nvPr/>
        </p:nvSpPr>
        <p:spPr>
          <a:xfrm>
            <a:off x="597977" y="1435120"/>
            <a:ext cx="21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77" name="Diagram 76"/>
          <p:cNvGraphicFramePr/>
          <p:nvPr/>
        </p:nvGraphicFramePr>
        <p:xfrm>
          <a:off x="117034" y="84329"/>
          <a:ext cx="8775446" cy="5576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1619672" y="5733256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To do it well is not easy and may require new skills</a:t>
            </a:r>
            <a:endParaRPr lang="en-GB" sz="2400" dirty="0"/>
          </a:p>
        </p:txBody>
      </p:sp>
      <p:pic>
        <p:nvPicPr>
          <p:cNvPr id="79" name="Picture 39" descr="C:\Documents and Settings\an078741\Local Settings\Temporary Internet Files\Content.IE5\GXBLIQ0K\MC900216752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1556792"/>
            <a:ext cx="1589018" cy="2728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5112568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 lvl="1">
              <a:buNone/>
            </a:pP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11" name="Picture 3" descr="C:\Documents and Settings\an078741\Local Settings\Temporary Internet Files\Content.IE5\MHS3IV0I\MP90044238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47837"/>
            <a:ext cx="1835696" cy="1220198"/>
          </a:xfrm>
          <a:prstGeom prst="rect">
            <a:avLst/>
          </a:prstGeom>
          <a:noFill/>
        </p:spPr>
      </p:pic>
      <p:pic>
        <p:nvPicPr>
          <p:cNvPr id="12" name="Picture 4" descr="C:\Documents and Settings\an078741\Local Settings\Temporary Internet Files\Content.IE5\GCZH5HTX\MP90044237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89965"/>
            <a:ext cx="2051720" cy="1363790"/>
          </a:xfrm>
          <a:prstGeom prst="rect">
            <a:avLst/>
          </a:prstGeom>
          <a:noFill/>
        </p:spPr>
      </p:pic>
      <p:sp>
        <p:nvSpPr>
          <p:cNvPr id="13" name="Striped Right Arrow 12"/>
          <p:cNvSpPr/>
          <p:nvPr/>
        </p:nvSpPr>
        <p:spPr>
          <a:xfrm rot="19234763">
            <a:off x="2025265" y="2205375"/>
            <a:ext cx="5284028" cy="2716880"/>
          </a:xfrm>
          <a:prstGeom prst="striped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We may not realise it, but we are already thinking differently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Cloud 13"/>
          <p:cNvSpPr/>
          <p:nvPr/>
        </p:nvSpPr>
        <p:spPr>
          <a:xfrm>
            <a:off x="1187624" y="3212976"/>
            <a:ext cx="1656184" cy="986408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Health Boards moving to CPGs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6" name="Cloud 15"/>
          <p:cNvSpPr/>
          <p:nvPr/>
        </p:nvSpPr>
        <p:spPr>
          <a:xfrm>
            <a:off x="2123728" y="1628800"/>
            <a:ext cx="1728192" cy="127444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Ortho &amp; Cardio </a:t>
            </a:r>
            <a:r>
              <a:rPr lang="en-GB" sz="1200" dirty="0" err="1" smtClean="0">
                <a:solidFill>
                  <a:schemeClr val="tx1"/>
                </a:solidFill>
              </a:rPr>
              <a:t>strats</a:t>
            </a:r>
            <a:r>
              <a:rPr lang="en-GB" sz="1200" dirty="0" smtClean="0">
                <a:solidFill>
                  <a:schemeClr val="tx1"/>
                </a:solidFill>
              </a:rPr>
              <a:t> built with approach in mind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7" name="Cloud 16"/>
          <p:cNvSpPr/>
          <p:nvPr/>
        </p:nvSpPr>
        <p:spPr>
          <a:xfrm>
            <a:off x="5292080" y="4077072"/>
            <a:ext cx="2016224" cy="144016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Stapling tender scope broadened to accommodate Category approach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8" name="Cloud 17"/>
          <p:cNvSpPr/>
          <p:nvPr/>
        </p:nvSpPr>
        <p:spPr>
          <a:xfrm>
            <a:off x="3635896" y="5085184"/>
            <a:ext cx="1728192" cy="127444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Heads of Sourcing responsibility split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9" name="Cloud 18"/>
          <p:cNvSpPr/>
          <p:nvPr/>
        </p:nvSpPr>
        <p:spPr>
          <a:xfrm>
            <a:off x="6948264" y="2996952"/>
            <a:ext cx="2088232" cy="1512168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Food team approach is well established and has good customer engagement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0" name="Cloud 19"/>
          <p:cNvSpPr/>
          <p:nvPr/>
        </p:nvSpPr>
        <p:spPr>
          <a:xfrm>
            <a:off x="4067944" y="188640"/>
            <a:ext cx="2304256" cy="1512168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Mental Health strategy and direction is akin to a Category Management  approach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5112568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 lvl="1">
              <a:buNone/>
            </a:pP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39552" y="1196752"/>
          <a:ext cx="792088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/>
                <a:gridCol w="1980220"/>
                <a:gridCol w="1980220"/>
                <a:gridCol w="1980220"/>
              </a:tblGrid>
              <a:tr h="264465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Non-Medial</a:t>
                      </a:r>
                      <a:endParaRPr lang="en-GB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Medical/Clinical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03879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Food</a:t>
                      </a:r>
                    </a:p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Catering – non food</a:t>
                      </a:r>
                    </a:p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Transport</a:t>
                      </a:r>
                    </a:p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Waste</a:t>
                      </a:r>
                    </a:p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Pulp</a:t>
                      </a:r>
                    </a:p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Stationery</a:t>
                      </a:r>
                    </a:p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Postage</a:t>
                      </a:r>
                    </a:p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Print</a:t>
                      </a:r>
                    </a:p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Estates</a:t>
                      </a:r>
                    </a:p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Domestics (cleaning)</a:t>
                      </a:r>
                    </a:p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Linen &amp; Laundry</a:t>
                      </a:r>
                    </a:p>
                    <a:p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Furniture</a:t>
                      </a:r>
                    </a:p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Work wear</a:t>
                      </a:r>
                    </a:p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Utilities</a:t>
                      </a:r>
                    </a:p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Agency staff</a:t>
                      </a:r>
                    </a:p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ID wristbands</a:t>
                      </a:r>
                    </a:p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Maintenance</a:t>
                      </a:r>
                    </a:p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Insurance</a:t>
                      </a:r>
                    </a:p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Consultancy</a:t>
                      </a:r>
                    </a:p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VAT services</a:t>
                      </a:r>
                    </a:p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Legal services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Sutures &amp; wound closure</a:t>
                      </a:r>
                    </a:p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Chest &amp;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wound d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rainage</a:t>
                      </a:r>
                    </a:p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Suction catheters &amp;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tubing</a:t>
                      </a:r>
                      <a:endParaRPr lang="en-GB" sz="12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Syringes &amp; needles</a:t>
                      </a:r>
                    </a:p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Gloves (</a:t>
                      </a:r>
                      <a:r>
                        <a:rPr lang="en-GB" sz="12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Surg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and exam)</a:t>
                      </a:r>
                    </a:p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Instruments &amp; Decontamination</a:t>
                      </a:r>
                    </a:p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Anaesthesia &amp; breathing</a:t>
                      </a:r>
                    </a:p>
                    <a:p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Procedure packs</a:t>
                      </a:r>
                    </a:p>
                    <a:p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Blood and fluid warming</a:t>
                      </a:r>
                    </a:p>
                    <a:p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IV pumps and devices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Cardiology</a:t>
                      </a:r>
                    </a:p>
                    <a:p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Radiology</a:t>
                      </a:r>
                    </a:p>
                    <a:p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Urology</a:t>
                      </a:r>
                    </a:p>
                    <a:p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collection</a:t>
                      </a:r>
                    </a:p>
                    <a:p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Neurology</a:t>
                      </a:r>
                    </a:p>
                    <a:p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Orthopaedics</a:t>
                      </a:r>
                    </a:p>
                    <a:p>
                      <a:r>
                        <a:rPr lang="en-GB" sz="12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Ophthalmics</a:t>
                      </a:r>
                      <a:endParaRPr lang="en-GB" sz="1200" b="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Endoscopy</a:t>
                      </a:r>
                    </a:p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Breast implants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Drapes &amp; gowns</a:t>
                      </a:r>
                    </a:p>
                    <a:p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*Pathology &amp; Blood </a:t>
                      </a:r>
                    </a:p>
                    <a:p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* Beds and mattresses</a:t>
                      </a:r>
                      <a:endParaRPr lang="en-GB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46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Pharmacy &amp; Appliances (acute and community)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Capital &amp;</a:t>
                      </a:r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projects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275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latin typeface="Arial" pitchFamily="34" charset="0"/>
                          <a:cs typeface="Arial" pitchFamily="34" charset="0"/>
                        </a:rPr>
                        <a:t>Drugs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Medical gases/home oxygen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latin typeface="Arial" pitchFamily="34" charset="0"/>
                          <a:cs typeface="Arial" pitchFamily="34" charset="0"/>
                        </a:rPr>
                        <a:t>Dressings and wound</a:t>
                      </a:r>
                      <a:r>
                        <a:rPr lang="en-GB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management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Plaster room</a:t>
                      </a:r>
                    </a:p>
                    <a:p>
                      <a:r>
                        <a:rPr lang="en-GB" sz="1200" b="0" dirty="0" smtClean="0">
                          <a:latin typeface="Arial" pitchFamily="34" charset="0"/>
                          <a:cs typeface="Arial" pitchFamily="34" charset="0"/>
                        </a:rPr>
                        <a:t>Inco</a:t>
                      </a:r>
                    </a:p>
                    <a:p>
                      <a:r>
                        <a:rPr lang="en-GB" sz="1200" b="0" dirty="0" smtClean="0">
                          <a:latin typeface="Arial" pitchFamily="34" charset="0"/>
                          <a:cs typeface="Arial" pitchFamily="34" charset="0"/>
                        </a:rPr>
                        <a:t>Stoma</a:t>
                      </a:r>
                      <a:r>
                        <a:rPr lang="en-GB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care</a:t>
                      </a:r>
                      <a:endParaRPr lang="en-GB" sz="12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GB" sz="1200" b="0" dirty="0" err="1" smtClean="0">
                          <a:latin typeface="Arial" pitchFamily="34" charset="0"/>
                          <a:cs typeface="Arial" pitchFamily="34" charset="0"/>
                        </a:rPr>
                        <a:t>Enteral</a:t>
                      </a:r>
                      <a:r>
                        <a:rPr lang="en-GB" sz="1200" b="0" dirty="0" smtClean="0">
                          <a:latin typeface="Arial" pitchFamily="34" charset="0"/>
                          <a:cs typeface="Arial" pitchFamily="34" charset="0"/>
                        </a:rPr>
                        <a:t> &amp; Parental feeds</a:t>
                      </a:r>
                    </a:p>
                    <a:p>
                      <a:r>
                        <a:rPr lang="en-GB" sz="1200" b="0" dirty="0" smtClean="0">
                          <a:latin typeface="Arial" pitchFamily="34" charset="0"/>
                          <a:cs typeface="Arial" pitchFamily="34" charset="0"/>
                        </a:rPr>
                        <a:t>IV fluids</a:t>
                      </a:r>
                    </a:p>
                    <a:p>
                      <a:r>
                        <a:rPr lang="en-GB" sz="1200" b="1" dirty="0" smtClean="0">
                          <a:latin typeface="Arial" pitchFamily="34" charset="0"/>
                          <a:cs typeface="Arial" pitchFamily="34" charset="0"/>
                        </a:rPr>
                        <a:t>*Renal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latin typeface="Arial" pitchFamily="34" charset="0"/>
                          <a:cs typeface="Arial" pitchFamily="34" charset="0"/>
                        </a:rPr>
                        <a:t>Appliances, Audiology, Orthotics,</a:t>
                      </a:r>
                      <a:r>
                        <a:rPr lang="en-GB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Breast prosthesis, wigs</a:t>
                      </a:r>
                      <a:endParaRPr lang="en-GB" sz="12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GB" sz="1200" b="0" dirty="0" smtClean="0">
                          <a:latin typeface="Arial" pitchFamily="34" charset="0"/>
                          <a:cs typeface="Arial" pitchFamily="34" charset="0"/>
                        </a:rPr>
                        <a:t>Family planning</a:t>
                      </a:r>
                    </a:p>
                    <a:p>
                      <a:r>
                        <a:rPr lang="en-GB" sz="1200" b="0" dirty="0" smtClean="0">
                          <a:latin typeface="Arial" pitchFamily="34" charset="0"/>
                          <a:cs typeface="Arial" pitchFamily="34" charset="0"/>
                        </a:rPr>
                        <a:t>Dental</a:t>
                      </a:r>
                    </a:p>
                    <a:p>
                      <a:r>
                        <a:rPr lang="en-GB" sz="1200" b="0" dirty="0" smtClean="0">
                          <a:latin typeface="Arial" pitchFamily="34" charset="0"/>
                          <a:cs typeface="Arial" pitchFamily="34" charset="0"/>
                        </a:rPr>
                        <a:t>Wheelchairs </a:t>
                      </a:r>
                    </a:p>
                    <a:p>
                      <a:r>
                        <a:rPr lang="en-GB" sz="1200" b="0" dirty="0" smtClean="0">
                          <a:latin typeface="Arial" pitchFamily="34" charset="0"/>
                          <a:cs typeface="Arial" pitchFamily="34" charset="0"/>
                        </a:rPr>
                        <a:t>Community equipment</a:t>
                      </a:r>
                    </a:p>
                    <a:p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Welsh Government initiatives</a:t>
                      </a:r>
                    </a:p>
                    <a:p>
                      <a:r>
                        <a:rPr lang="en-GB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Commissioning</a:t>
                      </a:r>
                    </a:p>
                    <a:p>
                      <a:r>
                        <a:rPr lang="en-GB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CHC/Mental Health</a:t>
                      </a:r>
                    </a:p>
                    <a:p>
                      <a:r>
                        <a:rPr lang="en-GB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IM&amp;T</a:t>
                      </a:r>
                    </a:p>
                    <a:p>
                      <a:r>
                        <a:rPr lang="en-GB" sz="12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Comms</a:t>
                      </a:r>
                      <a:endParaRPr lang="en-GB" sz="1200" b="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GB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Radiology equipment (MRI, CT etc)</a:t>
                      </a:r>
                    </a:p>
                    <a:p>
                      <a:r>
                        <a:rPr lang="en-GB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Capital programme</a:t>
                      </a:r>
                    </a:p>
                    <a:p>
                      <a:r>
                        <a:rPr lang="en-GB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* Managed services (impact on product responsibilities)</a:t>
                      </a:r>
                    </a:p>
                    <a:p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915816" y="188640"/>
            <a:ext cx="52095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+mj-lt"/>
              </a:rPr>
              <a:t>Proposed category split by Head of Sourcing</a:t>
            </a:r>
            <a:endParaRPr lang="en-GB" sz="32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1720" y="2564904"/>
            <a:ext cx="4945393" cy="255454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This was the first stab. The real work has taken a lot longer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55576" y="2132856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/>
              <a:t>Medical/Clinical Sourcing Teams</a:t>
            </a:r>
            <a:endParaRPr lang="en-GB" sz="4000" dirty="0"/>
          </a:p>
        </p:txBody>
      </p:sp>
      <p:pic>
        <p:nvPicPr>
          <p:cNvPr id="9" name="Picture 8" descr="successful-fundraising-graph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284984"/>
            <a:ext cx="2309812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Y:\Catherine\Shared Services Workstreams\Logos\Shared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712" y="6215082"/>
            <a:ext cx="237028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Where</a:t>
            </a:r>
            <a:r>
              <a:rPr kumimoji="0" lang="en-GB" sz="5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do we start?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258888" y="1700213"/>
            <a:ext cx="691197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 smtClean="0">
                <a:latin typeface="Arial" pitchFamily="34" charset="0"/>
              </a:rPr>
              <a:t>The breadth of the medical portfolio is vast and therefore needs to be divided into sizeable chunks to give us a fighting chance of managing the category and dealing with our suppliers and customers.</a:t>
            </a:r>
          </a:p>
          <a:p>
            <a:endParaRPr lang="en-GB" sz="2400" dirty="0" smtClean="0">
              <a:latin typeface="Arial" pitchFamily="34" charset="0"/>
            </a:endParaRPr>
          </a:p>
          <a:p>
            <a:r>
              <a:rPr lang="en-GB" sz="2400" dirty="0" smtClean="0">
                <a:latin typeface="Arial" pitchFamily="34" charset="0"/>
              </a:rPr>
              <a:t>There are two high level differentiators that give us a starting point:</a:t>
            </a:r>
          </a:p>
          <a:p>
            <a:endParaRPr lang="en-GB" sz="2400" dirty="0" smtClean="0">
              <a:latin typeface="Arial" pitchFamily="34" charset="0"/>
            </a:endParaRPr>
          </a:p>
          <a:p>
            <a:pPr>
              <a:buFontTx/>
              <a:buChar char="-"/>
            </a:pPr>
            <a:r>
              <a:rPr lang="en-GB" sz="2400" dirty="0" smtClean="0">
                <a:latin typeface="Arial" pitchFamily="34" charset="0"/>
              </a:rPr>
              <a:t>Medical consumable products</a:t>
            </a:r>
          </a:p>
          <a:p>
            <a:pPr>
              <a:buFontTx/>
              <a:buChar char="-"/>
            </a:pPr>
            <a:r>
              <a:rPr lang="en-GB" sz="2400" dirty="0" smtClean="0">
                <a:latin typeface="Arial" pitchFamily="34" charset="0"/>
              </a:rPr>
              <a:t>Clinical products</a:t>
            </a:r>
            <a:endParaRPr lang="en-GB" sz="2400" dirty="0">
              <a:latin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0"/>
            <a:ext cx="18192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5847</TotalTime>
  <Words>1234</Words>
  <Application>Microsoft Macintosh PowerPoint</Application>
  <PresentationFormat>On-screen Show (4:3)</PresentationFormat>
  <Paragraphs>369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Category  Characteristics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Company>ABMU NHS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ca020992</dc:creator>
  <cp:lastModifiedBy>Julie Alcock</cp:lastModifiedBy>
  <cp:revision>130</cp:revision>
  <dcterms:created xsi:type="dcterms:W3CDTF">2011-03-22T15:47:44Z</dcterms:created>
  <dcterms:modified xsi:type="dcterms:W3CDTF">2014-07-08T13:07:08Z</dcterms:modified>
</cp:coreProperties>
</file>